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816" r:id="rId1"/>
  </p:sldMasterIdLst>
  <p:notesMasterIdLst>
    <p:notesMasterId r:id="rId3"/>
  </p:notesMasterIdLst>
  <p:sldIdLst>
    <p:sldId id="256" r:id="rId2"/>
  </p:sldIdLst>
  <p:sldSz cx="32399288" cy="43200638"/>
  <p:notesSz cx="7010400" cy="9296400"/>
  <p:embeddedFontLst>
    <p:embeddedFont>
      <p:font typeface="Axiforma" panose="00000500000000000000" pitchFamily="50" charset="0"/>
      <p:regular r:id="rId4"/>
      <p:bold r:id="rId5"/>
    </p:embeddedFont>
    <p:embeddedFont>
      <p:font typeface="Franklin Gothic Book" panose="020B0503020102020204" pitchFamily="34" charset="0"/>
      <p:regular r:id="rId6"/>
      <p:italic r:id="rId7"/>
    </p:embeddedFont>
    <p:embeddedFont>
      <p:font typeface="Tahoma" panose="020B0604030504040204" pitchFamily="34" charset="0"/>
      <p:regular r:id="rId8"/>
      <p:bold r:id="rId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p15:clr>
            <a:srgbClr val="A4A3A4"/>
          </p15:clr>
        </p15:guide>
        <p15:guide id="2" pos="10204">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2" roundtripDataSignature="AMtx7mgUVtPnvbK/9Y/LmxFlnkBokYOO8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AA9"/>
    <a:srgbClr val="6D9FD5"/>
    <a:srgbClr val="8FB5DF"/>
    <a:srgbClr val="203A9C"/>
    <a:srgbClr val="284DB4"/>
    <a:srgbClr val="FDFDFE"/>
    <a:srgbClr val="E5FFDE"/>
    <a:srgbClr val="3C64BF"/>
    <a:srgbClr val="264FB4"/>
    <a:srgbClr val="0046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48" autoAdjust="0"/>
    <p:restoredTop sz="94660"/>
  </p:normalViewPr>
  <p:slideViewPr>
    <p:cSldViewPr snapToGrid="0">
      <p:cViewPr varScale="1">
        <p:scale>
          <a:sx n="17" d="100"/>
          <a:sy n="17" d="100"/>
        </p:scale>
        <p:origin x="2682" y="78"/>
      </p:cViewPr>
      <p:guideLst>
        <p:guide orient="horz" pos="13606"/>
        <p:guide pos="10204"/>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presProps" Target="presProps.xml"/><Relationship Id="rId3" Type="http://schemas.openxmlformats.org/officeDocument/2006/relationships/notesMaster" Target="notesMasters/notesMaster1.xml"/><Relationship Id="rId7" Type="http://schemas.openxmlformats.org/officeDocument/2006/relationships/font" Target="fonts/font4.fntdata"/><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3.fntdata"/><Relationship Id="rId5" Type="http://schemas.openxmlformats.org/officeDocument/2006/relationships/font" Target="fonts/font2.fntdata"/><Relationship Id="rId15"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98688" y="696913"/>
            <a:ext cx="2613025"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
        <p:nvSpPr>
          <p:cNvPr id="99" name="Google Shape;99;p1:notes"/>
          <p:cNvSpPr>
            <a:spLocks noGrp="1" noRot="1" noChangeAspect="1"/>
          </p:cNvSpPr>
          <p:nvPr>
            <p:ph type="sldImg" idx="2"/>
          </p:nvPr>
        </p:nvSpPr>
        <p:spPr>
          <a:xfrm>
            <a:off x="2198688" y="696913"/>
            <a:ext cx="2613025"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9303" y="11266018"/>
            <a:ext cx="22219314" cy="13217367"/>
          </a:xfrm>
        </p:spPr>
        <p:txBody>
          <a:bodyPr anchor="b">
            <a:noAutofit/>
          </a:bodyPr>
          <a:lstStyle>
            <a:lvl1pPr algn="ctr">
              <a:defRPr sz="21259"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7121645" y="24921820"/>
            <a:ext cx="18154638" cy="6842539"/>
          </a:xfrm>
        </p:spPr>
        <p:txBody>
          <a:bodyPr>
            <a:normAutofit/>
          </a:bodyPr>
          <a:lstStyle>
            <a:lvl1pPr marL="0" indent="0" algn="ctr">
              <a:lnSpc>
                <a:spcPct val="112000"/>
              </a:lnSpc>
              <a:spcBef>
                <a:spcPts val="0"/>
              </a:spcBef>
              <a:spcAft>
                <a:spcPts val="0"/>
              </a:spcAft>
              <a:buNone/>
              <a:defRPr sz="6378"/>
            </a:lvl1pPr>
            <a:lvl2pPr marL="1214963" indent="0" algn="ctr">
              <a:buNone/>
              <a:defRPr sz="5315"/>
            </a:lvl2pPr>
            <a:lvl3pPr marL="2429927" indent="0" algn="ctr">
              <a:buNone/>
              <a:defRPr sz="4783"/>
            </a:lvl3pPr>
            <a:lvl4pPr marL="3644890" indent="0" algn="ctr">
              <a:buNone/>
              <a:defRPr sz="4252"/>
            </a:lvl4pPr>
            <a:lvl5pPr marL="4859853" indent="0" algn="ctr">
              <a:buNone/>
              <a:defRPr sz="4252"/>
            </a:lvl5pPr>
            <a:lvl6pPr marL="6074816" indent="0" algn="ctr">
              <a:buNone/>
              <a:defRPr sz="4252"/>
            </a:lvl6pPr>
            <a:lvl7pPr marL="7289780" indent="0" algn="ctr">
              <a:buNone/>
              <a:defRPr sz="4252"/>
            </a:lvl7pPr>
            <a:lvl8pPr marL="8504743" indent="0" algn="ctr">
              <a:buNone/>
              <a:defRPr sz="4252"/>
            </a:lvl8pPr>
            <a:lvl9pPr marL="9719706" indent="0" algn="ctr">
              <a:buNone/>
              <a:defRPr sz="4252"/>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2000663" y="40651851"/>
            <a:ext cx="4272986" cy="2548787"/>
          </a:xfrm>
        </p:spPr>
        <p:txBody>
          <a:bodyPr/>
          <a:lstStyle>
            <a:lvl1pPr>
              <a:defRPr baseline="0">
                <a:solidFill>
                  <a:schemeClr val="tx2"/>
                </a:solidFill>
              </a:defRPr>
            </a:lvl1pPr>
          </a:lstStyle>
          <a:p>
            <a:endParaRPr lang="es-CO"/>
          </a:p>
        </p:txBody>
      </p:sp>
      <p:sp>
        <p:nvSpPr>
          <p:cNvPr id="5" name="Footer Placeholder 4"/>
          <p:cNvSpPr>
            <a:spLocks noGrp="1"/>
          </p:cNvSpPr>
          <p:nvPr>
            <p:ph type="ftr" sz="quarter" idx="11"/>
          </p:nvPr>
        </p:nvSpPr>
        <p:spPr>
          <a:xfrm>
            <a:off x="6866925" y="40651851"/>
            <a:ext cx="18664077" cy="2548787"/>
          </a:xfrm>
        </p:spPr>
        <p:txBody>
          <a:bodyPr/>
          <a:lstStyle>
            <a:lvl1pPr algn="ctr">
              <a:defRPr baseline="0">
                <a:solidFill>
                  <a:schemeClr val="tx2"/>
                </a:solidFill>
              </a:defRPr>
            </a:lvl1pPr>
          </a:lstStyle>
          <a:p>
            <a:endParaRPr lang="es-CO"/>
          </a:p>
        </p:txBody>
      </p:sp>
      <p:sp>
        <p:nvSpPr>
          <p:cNvPr id="6" name="Slide Number Placeholder 5"/>
          <p:cNvSpPr>
            <a:spLocks noGrp="1"/>
          </p:cNvSpPr>
          <p:nvPr>
            <p:ph type="sldNum" sz="quarter" idx="12"/>
          </p:nvPr>
        </p:nvSpPr>
        <p:spPr>
          <a:xfrm>
            <a:off x="26124274" y="40651851"/>
            <a:ext cx="4242021" cy="2548787"/>
          </a:xfrm>
        </p:spPr>
        <p:txBody>
          <a:bodyPr/>
          <a:lstStyle>
            <a:lvl1pPr>
              <a:defRPr baseline="0">
                <a:solidFill>
                  <a:schemeClr val="tx2"/>
                </a:solidFill>
              </a:defRPr>
            </a:lvl1pPr>
          </a:lstStyle>
          <a:p>
            <a:pPr marL="0" lvl="0" indent="0" algn="r" rtl="0">
              <a:spcBef>
                <a:spcPts val="0"/>
              </a:spcBef>
              <a:spcAft>
                <a:spcPts val="0"/>
              </a:spcAft>
              <a:buNone/>
            </a:pPr>
            <a:fld id="{00000000-1234-1234-1234-123412341234}" type="slidenum">
              <a:rPr lang="en-US" smtClean="0"/>
              <a:t>‹Nº›</a:t>
            </a:fld>
            <a:endParaRPr lang="en-US"/>
          </a:p>
        </p:txBody>
      </p:sp>
      <p:grpSp>
        <p:nvGrpSpPr>
          <p:cNvPr id="8" name="Group 7"/>
          <p:cNvGrpSpPr/>
          <p:nvPr/>
        </p:nvGrpSpPr>
        <p:grpSpPr>
          <a:xfrm>
            <a:off x="2000661" y="4689641"/>
            <a:ext cx="28365637" cy="33699213"/>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675094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644920" y="14460223"/>
            <a:ext cx="25514439" cy="22500332"/>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522249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80241" y="3931750"/>
            <a:ext cx="5282778" cy="33028796"/>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644922" y="3931750"/>
            <a:ext cx="20283304" cy="33028796"/>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224089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437670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032995" y="8197674"/>
            <a:ext cx="25545719" cy="17970262"/>
          </a:xfrm>
        </p:spPr>
        <p:txBody>
          <a:bodyPr anchor="b">
            <a:normAutofit/>
          </a:bodyPr>
          <a:lstStyle>
            <a:lvl1pPr algn="r">
              <a:defRPr sz="21259" cap="all"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032995" y="26559939"/>
            <a:ext cx="25545719" cy="7202147"/>
          </a:xfrm>
        </p:spPr>
        <p:txBody>
          <a:bodyPr/>
          <a:lstStyle>
            <a:lvl1pPr marL="0" indent="0" algn="r">
              <a:lnSpc>
                <a:spcPct val="112000"/>
              </a:lnSpc>
              <a:spcBef>
                <a:spcPts val="0"/>
              </a:spcBef>
              <a:spcAft>
                <a:spcPts val="0"/>
              </a:spcAft>
              <a:buNone/>
              <a:defRPr sz="6378">
                <a:solidFill>
                  <a:schemeClr val="tx2"/>
                </a:solidFill>
              </a:defRPr>
            </a:lvl1pPr>
            <a:lvl2pPr marL="1214963" indent="0">
              <a:buNone/>
              <a:defRPr sz="5315">
                <a:solidFill>
                  <a:schemeClr val="tx1">
                    <a:tint val="75000"/>
                  </a:schemeClr>
                </a:solidFill>
              </a:defRPr>
            </a:lvl2pPr>
            <a:lvl3pPr marL="2429927" indent="0">
              <a:buNone/>
              <a:defRPr sz="4783">
                <a:solidFill>
                  <a:schemeClr val="tx1">
                    <a:tint val="75000"/>
                  </a:schemeClr>
                </a:solidFill>
              </a:defRPr>
            </a:lvl3pPr>
            <a:lvl4pPr marL="3644890" indent="0">
              <a:buNone/>
              <a:defRPr sz="4252">
                <a:solidFill>
                  <a:schemeClr val="tx1">
                    <a:tint val="75000"/>
                  </a:schemeClr>
                </a:solidFill>
              </a:defRPr>
            </a:lvl4pPr>
            <a:lvl5pPr marL="4859853" indent="0">
              <a:buNone/>
              <a:defRPr sz="4252">
                <a:solidFill>
                  <a:schemeClr val="tx1">
                    <a:tint val="75000"/>
                  </a:schemeClr>
                </a:solidFill>
              </a:defRPr>
            </a:lvl5pPr>
            <a:lvl6pPr marL="6074816" indent="0">
              <a:buNone/>
              <a:defRPr sz="4252">
                <a:solidFill>
                  <a:schemeClr val="tx1">
                    <a:tint val="75000"/>
                  </a:schemeClr>
                </a:solidFill>
              </a:defRPr>
            </a:lvl6pPr>
            <a:lvl7pPr marL="7289780" indent="0">
              <a:buNone/>
              <a:defRPr sz="4252">
                <a:solidFill>
                  <a:schemeClr val="tx1">
                    <a:tint val="75000"/>
                  </a:schemeClr>
                </a:solidFill>
              </a:defRPr>
            </a:lvl7pPr>
            <a:lvl8pPr marL="8504743" indent="0">
              <a:buNone/>
              <a:defRPr sz="4252">
                <a:solidFill>
                  <a:schemeClr val="tx1">
                    <a:tint val="75000"/>
                  </a:schemeClr>
                </a:solidFill>
              </a:defRPr>
            </a:lvl8pPr>
            <a:lvl9pPr marL="9719706" indent="0">
              <a:buNone/>
              <a:defRPr sz="4252">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a:xfrm>
            <a:off x="1963592" y="40651851"/>
            <a:ext cx="4311426" cy="2548787"/>
          </a:xfrm>
        </p:spPr>
        <p:txBody>
          <a:bodyPr/>
          <a:lstStyle>
            <a:lvl1pPr>
              <a:defRPr>
                <a:solidFill>
                  <a:schemeClr val="tx2"/>
                </a:solidFill>
              </a:defRPr>
            </a:lvl1pPr>
          </a:lstStyle>
          <a:p>
            <a:endParaRPr lang="es-CO"/>
          </a:p>
        </p:txBody>
      </p:sp>
      <p:sp>
        <p:nvSpPr>
          <p:cNvPr id="5" name="Footer Placeholder 4"/>
          <p:cNvSpPr>
            <a:spLocks noGrp="1"/>
          </p:cNvSpPr>
          <p:nvPr>
            <p:ph type="ftr" sz="quarter" idx="11"/>
          </p:nvPr>
        </p:nvSpPr>
        <p:spPr>
          <a:xfrm>
            <a:off x="6867609" y="40651851"/>
            <a:ext cx="18664077" cy="2548787"/>
          </a:xfrm>
        </p:spPr>
        <p:txBody>
          <a:bodyPr/>
          <a:lstStyle>
            <a:lvl1pPr algn="ctr">
              <a:defRPr>
                <a:solidFill>
                  <a:schemeClr val="tx2"/>
                </a:solidFill>
              </a:defRPr>
            </a:lvl1pPr>
          </a:lstStyle>
          <a:p>
            <a:endParaRPr lang="es-CO"/>
          </a:p>
        </p:txBody>
      </p:sp>
      <p:sp>
        <p:nvSpPr>
          <p:cNvPr id="6" name="Slide Number Placeholder 5"/>
          <p:cNvSpPr>
            <a:spLocks noGrp="1"/>
          </p:cNvSpPr>
          <p:nvPr>
            <p:ph type="sldNum" sz="quarter" idx="12"/>
          </p:nvPr>
        </p:nvSpPr>
        <p:spPr>
          <a:xfrm>
            <a:off x="26124274" y="40651851"/>
            <a:ext cx="4242021" cy="2548787"/>
          </a:xfrm>
        </p:spPr>
        <p:txBody>
          <a:bodyPr/>
          <a:lstStyle>
            <a:lvl1pPr>
              <a:defRPr>
                <a:solidFill>
                  <a:schemeClr val="tx2"/>
                </a:solidFill>
              </a:defRPr>
            </a:lvl1pPr>
          </a:lstStyle>
          <a:p>
            <a:pPr marL="0" lvl="0" indent="0" algn="r" rtl="0">
              <a:spcBef>
                <a:spcPts val="0"/>
              </a:spcBef>
              <a:spcAft>
                <a:spcPts val="0"/>
              </a:spcAft>
              <a:buNone/>
            </a:pPr>
            <a:fld id="{00000000-1234-1234-1234-123412341234}" type="slidenum">
              <a:rPr lang="en-US" smtClean="0"/>
              <a:t>‹Nº›</a:t>
            </a:fld>
            <a:endParaRPr lang="en-US"/>
          </a:p>
        </p:txBody>
      </p:sp>
      <p:sp>
        <p:nvSpPr>
          <p:cNvPr id="7" name="Freeform 6"/>
          <p:cNvSpPr/>
          <p:nvPr/>
        </p:nvSpPr>
        <p:spPr bwMode="auto">
          <a:xfrm>
            <a:off x="21663204" y="10618437"/>
            <a:ext cx="8703092" cy="27770413"/>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21663204" y="10618437"/>
            <a:ext cx="8703092" cy="27770413"/>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3341217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3644920" y="14400216"/>
            <a:ext cx="11819646" cy="22560339"/>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7340748" y="14400216"/>
            <a:ext cx="11819646" cy="2256033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00213385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3644920" y="4320064"/>
            <a:ext cx="25514439" cy="9360138"/>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644920" y="14741824"/>
            <a:ext cx="11819646" cy="5190073"/>
          </a:xfrm>
        </p:spPr>
        <p:txBody>
          <a:bodyPr anchor="b">
            <a:noAutofit/>
          </a:bodyPr>
          <a:lstStyle>
            <a:lvl1pPr marL="0" indent="0">
              <a:lnSpc>
                <a:spcPct val="84000"/>
              </a:lnSpc>
              <a:spcBef>
                <a:spcPts val="0"/>
              </a:spcBef>
              <a:spcAft>
                <a:spcPts val="0"/>
              </a:spcAft>
              <a:buNone/>
              <a:defRPr sz="8504" b="0" baseline="0">
                <a:solidFill>
                  <a:schemeClr val="tx2"/>
                </a:solidFill>
              </a:defRPr>
            </a:lvl1pPr>
            <a:lvl2pPr marL="1214963" indent="0">
              <a:buNone/>
              <a:defRPr sz="5315" b="1"/>
            </a:lvl2pPr>
            <a:lvl3pPr marL="2429927" indent="0">
              <a:buNone/>
              <a:defRPr sz="4783" b="1"/>
            </a:lvl3pPr>
            <a:lvl4pPr marL="3644890" indent="0">
              <a:buNone/>
              <a:defRPr sz="4252" b="1"/>
            </a:lvl4pPr>
            <a:lvl5pPr marL="4859853" indent="0">
              <a:buNone/>
              <a:defRPr sz="4252" b="1"/>
            </a:lvl5pPr>
            <a:lvl6pPr marL="6074816" indent="0">
              <a:buNone/>
              <a:defRPr sz="4252" b="1"/>
            </a:lvl6pPr>
            <a:lvl7pPr marL="7289780" indent="0">
              <a:buNone/>
              <a:defRPr sz="4252" b="1"/>
            </a:lvl7pPr>
            <a:lvl8pPr marL="8504743" indent="0">
              <a:buNone/>
              <a:defRPr sz="4252" b="1"/>
            </a:lvl8pPr>
            <a:lvl9pPr marL="9719706" indent="0">
              <a:buNone/>
              <a:defRPr sz="4252" b="1"/>
            </a:lvl9pPr>
          </a:lstStyle>
          <a:p>
            <a:pPr lvl="0"/>
            <a:r>
              <a:rPr lang="es-ES"/>
              <a:t>Editar los estilos de texto del patrón</a:t>
            </a:r>
          </a:p>
        </p:txBody>
      </p:sp>
      <p:sp>
        <p:nvSpPr>
          <p:cNvPr id="4" name="Content Placeholder 3"/>
          <p:cNvSpPr>
            <a:spLocks noGrp="1"/>
          </p:cNvSpPr>
          <p:nvPr>
            <p:ph sz="half" idx="2"/>
          </p:nvPr>
        </p:nvSpPr>
        <p:spPr>
          <a:xfrm>
            <a:off x="3644922" y="20820518"/>
            <a:ext cx="11819642" cy="16140037"/>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7339713" y="14801819"/>
            <a:ext cx="11819646" cy="5190073"/>
          </a:xfrm>
        </p:spPr>
        <p:txBody>
          <a:bodyPr anchor="b">
            <a:noAutofit/>
          </a:bodyPr>
          <a:lstStyle>
            <a:lvl1pPr marL="0" indent="0">
              <a:lnSpc>
                <a:spcPct val="84000"/>
              </a:lnSpc>
              <a:spcBef>
                <a:spcPts val="0"/>
              </a:spcBef>
              <a:spcAft>
                <a:spcPts val="0"/>
              </a:spcAft>
              <a:buNone/>
              <a:defRPr sz="8504" b="0" baseline="0">
                <a:solidFill>
                  <a:schemeClr val="tx2"/>
                </a:solidFill>
              </a:defRPr>
            </a:lvl1pPr>
            <a:lvl2pPr marL="1214963" indent="0">
              <a:buNone/>
              <a:defRPr sz="5315" b="1"/>
            </a:lvl2pPr>
            <a:lvl3pPr marL="2429927" indent="0">
              <a:buNone/>
              <a:defRPr sz="4783" b="1"/>
            </a:lvl3pPr>
            <a:lvl4pPr marL="3644890" indent="0">
              <a:buNone/>
              <a:defRPr sz="4252" b="1"/>
            </a:lvl4pPr>
            <a:lvl5pPr marL="4859853" indent="0">
              <a:buNone/>
              <a:defRPr sz="4252" b="1"/>
            </a:lvl5pPr>
            <a:lvl6pPr marL="6074816" indent="0">
              <a:buNone/>
              <a:defRPr sz="4252" b="1"/>
            </a:lvl6pPr>
            <a:lvl7pPr marL="7289780" indent="0">
              <a:buNone/>
              <a:defRPr sz="4252" b="1"/>
            </a:lvl7pPr>
            <a:lvl8pPr marL="8504743" indent="0">
              <a:buNone/>
              <a:defRPr sz="4252" b="1"/>
            </a:lvl8pPr>
            <a:lvl9pPr marL="9719706" indent="0">
              <a:buNone/>
              <a:defRPr sz="4252" b="1"/>
            </a:lvl9pPr>
          </a:lstStyle>
          <a:p>
            <a:pPr lvl="0"/>
            <a:r>
              <a:rPr lang="es-ES"/>
              <a:t>Editar los estilos de texto del patrón</a:t>
            </a:r>
          </a:p>
        </p:txBody>
      </p:sp>
      <p:sp>
        <p:nvSpPr>
          <p:cNvPr id="6" name="Content Placeholder 5"/>
          <p:cNvSpPr>
            <a:spLocks noGrp="1"/>
          </p:cNvSpPr>
          <p:nvPr>
            <p:ph sz="quarter" idx="4"/>
          </p:nvPr>
        </p:nvSpPr>
        <p:spPr>
          <a:xfrm>
            <a:off x="17339713" y="20820518"/>
            <a:ext cx="11819646" cy="16140037"/>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41669894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10607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420141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2369"/>
            <a:ext cx="14093690" cy="431982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923708" y="4320064"/>
            <a:ext cx="10246275" cy="13593171"/>
          </a:xfrm>
        </p:spPr>
        <p:txBody>
          <a:bodyPr anchor="t">
            <a:noAutofit/>
          </a:bodyPr>
          <a:lstStyle>
            <a:lvl1pPr>
              <a:lnSpc>
                <a:spcPct val="84000"/>
              </a:lnSpc>
              <a:defRPr sz="1559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16624884" y="4320070"/>
            <a:ext cx="13850696" cy="32600481"/>
          </a:xfrm>
        </p:spPr>
        <p:txBody>
          <a:bodyPr/>
          <a:lstStyle>
            <a:lvl1pPr>
              <a:defRPr sz="5315"/>
            </a:lvl1pPr>
            <a:lvl2pPr>
              <a:defRPr sz="5315"/>
            </a:lvl2pPr>
            <a:lvl3pPr>
              <a:defRPr sz="4783"/>
            </a:lvl3pPr>
            <a:lvl4pPr>
              <a:defRPr sz="4783"/>
            </a:lvl4pPr>
            <a:lvl5pPr>
              <a:defRPr sz="4252"/>
            </a:lvl5pPr>
            <a:lvl6pPr>
              <a:defRPr sz="4252"/>
            </a:lvl6pPr>
            <a:lvl7pPr>
              <a:defRPr sz="4252"/>
            </a:lvl7pPr>
            <a:lvl8pPr>
              <a:defRPr sz="4252"/>
            </a:lvl8pPr>
            <a:lvl9pPr>
              <a:defRPr sz="4252"/>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23708" y="17992984"/>
            <a:ext cx="10246275" cy="18967562"/>
          </a:xfrm>
        </p:spPr>
        <p:txBody>
          <a:bodyPr>
            <a:normAutofit/>
          </a:bodyPr>
          <a:lstStyle>
            <a:lvl1pPr marL="0" indent="0">
              <a:lnSpc>
                <a:spcPct val="113000"/>
              </a:lnSpc>
              <a:spcBef>
                <a:spcPts val="0"/>
              </a:spcBef>
              <a:spcAft>
                <a:spcPts val="5315"/>
              </a:spcAft>
              <a:buNone/>
              <a:defRPr sz="5669"/>
            </a:lvl1pPr>
            <a:lvl2pPr marL="1214963" indent="0">
              <a:buNone/>
              <a:defRPr sz="3720"/>
            </a:lvl2pPr>
            <a:lvl3pPr marL="2429927" indent="0">
              <a:buNone/>
              <a:defRPr sz="3189"/>
            </a:lvl3pPr>
            <a:lvl4pPr marL="3644890" indent="0">
              <a:buNone/>
              <a:defRPr sz="2657"/>
            </a:lvl4pPr>
            <a:lvl5pPr marL="4859853" indent="0">
              <a:buNone/>
              <a:defRPr sz="2657"/>
            </a:lvl5pPr>
            <a:lvl6pPr marL="6074816" indent="0">
              <a:buNone/>
              <a:defRPr sz="2657"/>
            </a:lvl6pPr>
            <a:lvl7pPr marL="7289780" indent="0">
              <a:buNone/>
              <a:defRPr sz="2657"/>
            </a:lvl7pPr>
            <a:lvl8pPr marL="8504743" indent="0">
              <a:buNone/>
              <a:defRPr sz="2657"/>
            </a:lvl8pPr>
            <a:lvl9pPr marL="9719706" indent="0">
              <a:buNone/>
              <a:defRPr sz="2657"/>
            </a:lvl9pPr>
          </a:lstStyle>
          <a:p>
            <a:pPr lvl="0"/>
            <a:r>
              <a:rPr lang="es-ES"/>
              <a:t>Editar los estilos de texto del patrón</a:t>
            </a:r>
          </a:p>
        </p:txBody>
      </p:sp>
      <p:sp>
        <p:nvSpPr>
          <p:cNvPr id="5" name="Date Placeholder 4"/>
          <p:cNvSpPr>
            <a:spLocks noGrp="1"/>
          </p:cNvSpPr>
          <p:nvPr>
            <p:ph type="dt" sz="half" idx="10"/>
          </p:nvPr>
        </p:nvSpPr>
        <p:spPr>
          <a:xfrm>
            <a:off x="1923710" y="40651851"/>
            <a:ext cx="3201056" cy="2548787"/>
          </a:xfrm>
        </p:spPr>
        <p:txBody>
          <a:bodyPr/>
          <a:lstStyle>
            <a:lvl1pPr>
              <a:defRPr>
                <a:solidFill>
                  <a:schemeClr val="tx2"/>
                </a:solidFill>
              </a:defRPr>
            </a:lvl1pPr>
          </a:lstStyle>
          <a:p>
            <a:endParaRPr lang="es-CO"/>
          </a:p>
        </p:txBody>
      </p:sp>
      <p:sp>
        <p:nvSpPr>
          <p:cNvPr id="6" name="Footer Placeholder 5"/>
          <p:cNvSpPr>
            <a:spLocks noGrp="1"/>
          </p:cNvSpPr>
          <p:nvPr>
            <p:ph type="ftr" sz="quarter" idx="11"/>
          </p:nvPr>
        </p:nvSpPr>
        <p:spPr>
          <a:xfrm>
            <a:off x="5862128" y="40651851"/>
            <a:ext cx="6307855" cy="2548787"/>
          </a:xfrm>
        </p:spPr>
        <p:txBody>
          <a:bodyPr/>
          <a:lstStyle>
            <a:lvl1pPr>
              <a:defRPr>
                <a:solidFill>
                  <a:schemeClr val="tx2"/>
                </a:solidFill>
              </a:defRPr>
            </a:lvl1pPr>
          </a:lstStyle>
          <a:p>
            <a:endParaRPr lang="es-CO"/>
          </a:p>
        </p:txBody>
      </p:sp>
      <p:sp>
        <p:nvSpPr>
          <p:cNvPr id="7" name="Slide Number Placeholder 6"/>
          <p:cNvSpPr>
            <a:spLocks noGrp="1"/>
          </p:cNvSpPr>
          <p:nvPr>
            <p:ph type="sldNum" sz="quarter" idx="12"/>
          </p:nvPr>
        </p:nvSpPr>
        <p:spPr>
          <a:xfrm>
            <a:off x="26263675" y="40651851"/>
            <a:ext cx="4242021" cy="2548787"/>
          </a:xfrm>
        </p:spPr>
        <p:txBody>
          <a:bodyPr/>
          <a:lstStyle>
            <a:lvl1pPr>
              <a:defRPr>
                <a:solidFill>
                  <a:schemeClr val="tx2"/>
                </a:solidFill>
              </a:defRPr>
            </a:lvl1pPr>
          </a:lstStyle>
          <a:p>
            <a:pPr marL="0" lvl="0" indent="0" algn="r" rtl="0">
              <a:spcBef>
                <a:spcPts val="0"/>
              </a:spcBef>
              <a:spcAft>
                <a:spcPts val="0"/>
              </a:spcAft>
              <a:buNone/>
            </a:pPr>
            <a:fld id="{00000000-1234-1234-1234-123412341234}" type="slidenum">
              <a:rPr lang="en-US" smtClean="0"/>
              <a:t>‹Nº›</a:t>
            </a:fld>
            <a:endParaRPr lang="en-US"/>
          </a:p>
        </p:txBody>
      </p:sp>
      <p:sp>
        <p:nvSpPr>
          <p:cNvPr id="9" name="Rectangle 8"/>
          <p:cNvSpPr/>
          <p:nvPr/>
        </p:nvSpPr>
        <p:spPr>
          <a:xfrm>
            <a:off x="14093690" y="2369"/>
            <a:ext cx="607487" cy="432006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14093690" y="2369"/>
            <a:ext cx="607487" cy="432006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2038339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2369"/>
            <a:ext cx="14093690" cy="431982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923708" y="4320064"/>
            <a:ext cx="10246275" cy="13593171"/>
          </a:xfrm>
        </p:spPr>
        <p:txBody>
          <a:bodyPr anchor="t">
            <a:normAutofit/>
          </a:bodyPr>
          <a:lstStyle>
            <a:lvl1pPr>
              <a:lnSpc>
                <a:spcPct val="84000"/>
              </a:lnSpc>
              <a:defRPr sz="1559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4701177" y="9"/>
            <a:ext cx="17698111" cy="43200632"/>
          </a:xfrm>
        </p:spPr>
        <p:txBody>
          <a:bodyPr anchor="t">
            <a:normAutofit/>
          </a:bodyPr>
          <a:lstStyle>
            <a:lvl1pPr marL="0" indent="0">
              <a:buNone/>
              <a:defRPr sz="5315"/>
            </a:lvl1pPr>
            <a:lvl2pPr marL="1214963" indent="0">
              <a:buNone/>
              <a:defRPr sz="5315"/>
            </a:lvl2pPr>
            <a:lvl3pPr marL="2429927" indent="0">
              <a:buNone/>
              <a:defRPr sz="5315"/>
            </a:lvl3pPr>
            <a:lvl4pPr marL="3644890" indent="0">
              <a:buNone/>
              <a:defRPr sz="5315"/>
            </a:lvl4pPr>
            <a:lvl5pPr marL="4859853" indent="0">
              <a:buNone/>
              <a:defRPr sz="5315"/>
            </a:lvl5pPr>
            <a:lvl6pPr marL="6074816" indent="0">
              <a:buNone/>
              <a:defRPr sz="5315"/>
            </a:lvl6pPr>
            <a:lvl7pPr marL="7289780" indent="0">
              <a:buNone/>
              <a:defRPr sz="5315"/>
            </a:lvl7pPr>
            <a:lvl8pPr marL="8504743" indent="0">
              <a:buNone/>
              <a:defRPr sz="5315"/>
            </a:lvl8pPr>
            <a:lvl9pPr marL="9719706" indent="0">
              <a:buNone/>
              <a:defRPr sz="5315"/>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923708" y="17990615"/>
            <a:ext cx="10246275" cy="18969931"/>
          </a:xfrm>
        </p:spPr>
        <p:txBody>
          <a:bodyPr>
            <a:normAutofit/>
          </a:bodyPr>
          <a:lstStyle>
            <a:lvl1pPr marL="0" indent="0">
              <a:lnSpc>
                <a:spcPct val="113000"/>
              </a:lnSpc>
              <a:spcBef>
                <a:spcPts val="0"/>
              </a:spcBef>
              <a:spcAft>
                <a:spcPts val="5315"/>
              </a:spcAft>
              <a:buNone/>
              <a:defRPr sz="5669"/>
            </a:lvl1pPr>
            <a:lvl2pPr marL="1214963" indent="0">
              <a:buNone/>
              <a:defRPr sz="3720"/>
            </a:lvl2pPr>
            <a:lvl3pPr marL="2429927" indent="0">
              <a:buNone/>
              <a:defRPr sz="3189"/>
            </a:lvl3pPr>
            <a:lvl4pPr marL="3644890" indent="0">
              <a:buNone/>
              <a:defRPr sz="2657"/>
            </a:lvl4pPr>
            <a:lvl5pPr marL="4859853" indent="0">
              <a:buNone/>
              <a:defRPr sz="2657"/>
            </a:lvl5pPr>
            <a:lvl6pPr marL="6074816" indent="0">
              <a:buNone/>
              <a:defRPr sz="2657"/>
            </a:lvl6pPr>
            <a:lvl7pPr marL="7289780" indent="0">
              <a:buNone/>
              <a:defRPr sz="2657"/>
            </a:lvl7pPr>
            <a:lvl8pPr marL="8504743" indent="0">
              <a:buNone/>
              <a:defRPr sz="2657"/>
            </a:lvl8pPr>
            <a:lvl9pPr marL="9719706" indent="0">
              <a:buNone/>
              <a:defRPr sz="2657"/>
            </a:lvl9pPr>
          </a:lstStyle>
          <a:p>
            <a:pPr lvl="0"/>
            <a:r>
              <a:rPr lang="es-ES"/>
              <a:t>Editar los estilos de texto del patrón</a:t>
            </a:r>
          </a:p>
        </p:txBody>
      </p:sp>
      <p:sp>
        <p:nvSpPr>
          <p:cNvPr id="5" name="Date Placeholder 4"/>
          <p:cNvSpPr>
            <a:spLocks noGrp="1"/>
          </p:cNvSpPr>
          <p:nvPr>
            <p:ph type="dt" sz="half" idx="10"/>
          </p:nvPr>
        </p:nvSpPr>
        <p:spPr>
          <a:xfrm>
            <a:off x="1923710" y="40651851"/>
            <a:ext cx="3201056" cy="2548787"/>
          </a:xfrm>
        </p:spPr>
        <p:txBody>
          <a:bodyPr/>
          <a:lstStyle>
            <a:lvl1pPr>
              <a:defRPr>
                <a:solidFill>
                  <a:schemeClr val="tx2"/>
                </a:solidFill>
              </a:defRPr>
            </a:lvl1pPr>
          </a:lstStyle>
          <a:p>
            <a:endParaRPr lang="es-CO"/>
          </a:p>
        </p:txBody>
      </p:sp>
      <p:sp>
        <p:nvSpPr>
          <p:cNvPr id="6" name="Footer Placeholder 5"/>
          <p:cNvSpPr>
            <a:spLocks noGrp="1"/>
          </p:cNvSpPr>
          <p:nvPr>
            <p:ph type="ftr" sz="quarter" idx="11"/>
          </p:nvPr>
        </p:nvSpPr>
        <p:spPr>
          <a:xfrm>
            <a:off x="5862128" y="40651851"/>
            <a:ext cx="6307855" cy="2548787"/>
          </a:xfrm>
        </p:spPr>
        <p:txBody>
          <a:bodyPr/>
          <a:lstStyle>
            <a:lvl1pPr>
              <a:defRPr>
                <a:solidFill>
                  <a:schemeClr val="tx2"/>
                </a:solidFill>
              </a:defRPr>
            </a:lvl1pPr>
          </a:lstStyle>
          <a:p>
            <a:endParaRPr lang="es-CO"/>
          </a:p>
        </p:txBody>
      </p:sp>
      <p:sp>
        <p:nvSpPr>
          <p:cNvPr id="7" name="Slide Number Placeholder 6"/>
          <p:cNvSpPr>
            <a:spLocks noGrp="1"/>
          </p:cNvSpPr>
          <p:nvPr>
            <p:ph type="sldNum" sz="quarter" idx="12"/>
          </p:nvPr>
        </p:nvSpPr>
        <p:spPr>
          <a:xfrm>
            <a:off x="26263675" y="40651851"/>
            <a:ext cx="4242021" cy="2548787"/>
          </a:xfrm>
        </p:spPr>
        <p:txBody>
          <a:bodyPr/>
          <a:lstStyle>
            <a:lvl1pPr>
              <a:defRPr>
                <a:solidFill>
                  <a:schemeClr val="tx2"/>
                </a:solidFill>
              </a:defRPr>
            </a:lvl1pPr>
          </a:lstStyle>
          <a:p>
            <a:pPr marL="0" lvl="0" indent="0" algn="r" rtl="0">
              <a:spcBef>
                <a:spcPts val="0"/>
              </a:spcBef>
              <a:spcAft>
                <a:spcPts val="0"/>
              </a:spcAft>
              <a:buNone/>
            </a:pPr>
            <a:fld id="{00000000-1234-1234-1234-123412341234}" type="slidenum">
              <a:rPr lang="en-US" smtClean="0"/>
              <a:t>‹Nº›</a:t>
            </a:fld>
            <a:endParaRPr lang="en-US"/>
          </a:p>
        </p:txBody>
      </p:sp>
      <p:sp>
        <p:nvSpPr>
          <p:cNvPr id="9" name="Rectangle 8"/>
          <p:cNvSpPr/>
          <p:nvPr/>
        </p:nvSpPr>
        <p:spPr>
          <a:xfrm>
            <a:off x="14093690" y="2369"/>
            <a:ext cx="607487" cy="432006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14093690" y="2369"/>
            <a:ext cx="607487" cy="432006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950086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4920" y="4320064"/>
            <a:ext cx="25514439" cy="9360138"/>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644920" y="14400213"/>
            <a:ext cx="25514439" cy="2256033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695544" y="40651851"/>
            <a:ext cx="3201056" cy="2548787"/>
          </a:xfrm>
          <a:prstGeom prst="rect">
            <a:avLst/>
          </a:prstGeom>
        </p:spPr>
        <p:txBody>
          <a:bodyPr vert="horz" lIns="91440" tIns="45720" rIns="91440" bIns="45720" rtlCol="0" anchor="ctr"/>
          <a:lstStyle>
            <a:lvl1pPr algn="l">
              <a:defRPr sz="3543" baseline="0">
                <a:solidFill>
                  <a:schemeClr val="tx2"/>
                </a:solidFill>
              </a:defRPr>
            </a:lvl1pPr>
          </a:lstStyle>
          <a:p>
            <a:endParaRPr lang="es-CO"/>
          </a:p>
        </p:txBody>
      </p:sp>
      <p:sp>
        <p:nvSpPr>
          <p:cNvPr id="5" name="Footer Placeholder 4"/>
          <p:cNvSpPr>
            <a:spLocks noGrp="1"/>
          </p:cNvSpPr>
          <p:nvPr>
            <p:ph type="ftr" sz="quarter" idx="3"/>
          </p:nvPr>
        </p:nvSpPr>
        <p:spPr>
          <a:xfrm>
            <a:off x="7689422" y="40651851"/>
            <a:ext cx="16690817" cy="2548787"/>
          </a:xfrm>
          <a:prstGeom prst="rect">
            <a:avLst/>
          </a:prstGeom>
        </p:spPr>
        <p:txBody>
          <a:bodyPr vert="horz" lIns="91440" tIns="45720" rIns="91440" bIns="45720" rtlCol="0" anchor="ctr"/>
          <a:lstStyle>
            <a:lvl1pPr algn="l">
              <a:defRPr sz="3543" baseline="0">
                <a:solidFill>
                  <a:schemeClr val="tx2"/>
                </a:solidFill>
              </a:defRPr>
            </a:lvl1pPr>
          </a:lstStyle>
          <a:p>
            <a:endParaRPr lang="es-CO"/>
          </a:p>
        </p:txBody>
      </p:sp>
      <p:sp>
        <p:nvSpPr>
          <p:cNvPr id="6" name="Slide Number Placeholder 5"/>
          <p:cNvSpPr>
            <a:spLocks noGrp="1"/>
          </p:cNvSpPr>
          <p:nvPr>
            <p:ph type="sldNum" sz="quarter" idx="4"/>
          </p:nvPr>
        </p:nvSpPr>
        <p:spPr>
          <a:xfrm>
            <a:off x="25173058" y="40651851"/>
            <a:ext cx="4242021" cy="2548787"/>
          </a:xfrm>
          <a:prstGeom prst="rect">
            <a:avLst/>
          </a:prstGeom>
        </p:spPr>
        <p:txBody>
          <a:bodyPr vert="horz" lIns="91440" tIns="45720" rIns="91440" bIns="45720" rtlCol="0" anchor="ctr"/>
          <a:lstStyle>
            <a:lvl1pPr algn="r">
              <a:defRPr sz="3543" baseline="0">
                <a:solidFill>
                  <a:schemeClr val="tx2"/>
                </a:solidFill>
              </a:defRPr>
            </a:lvl1pPr>
          </a:lstStyle>
          <a:p>
            <a:pPr marL="0" lvl="0" indent="0" algn="r" rtl="0">
              <a:spcBef>
                <a:spcPts val="0"/>
              </a:spcBef>
              <a:spcAft>
                <a:spcPts val="0"/>
              </a:spcAft>
              <a:buNone/>
            </a:pPr>
            <a:fld id="{00000000-1234-1234-1234-123412341234}" type="slidenum">
              <a:rPr lang="en-US" smtClean="0"/>
              <a:t>‹Nº›</a:t>
            </a:fld>
            <a:endParaRPr lang="en-US"/>
          </a:p>
        </p:txBody>
      </p:sp>
      <p:sp>
        <p:nvSpPr>
          <p:cNvPr id="9" name="Rectangle 8"/>
          <p:cNvSpPr/>
          <p:nvPr/>
        </p:nvSpPr>
        <p:spPr>
          <a:xfrm>
            <a:off x="1270499" y="2369"/>
            <a:ext cx="607487" cy="432006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O"/>
          </a:p>
        </p:txBody>
      </p:sp>
      <p:sp>
        <p:nvSpPr>
          <p:cNvPr id="8" name="Rectangle 7" title="Side bar"/>
          <p:cNvSpPr/>
          <p:nvPr/>
        </p:nvSpPr>
        <p:spPr>
          <a:xfrm>
            <a:off x="1270499" y="2369"/>
            <a:ext cx="607487" cy="432006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s-CO"/>
          </a:p>
        </p:txBody>
      </p:sp>
    </p:spTree>
    <p:extLst>
      <p:ext uri="{BB962C8B-B14F-4D97-AF65-F5344CB8AC3E}">
        <p14:creationId xmlns:p14="http://schemas.microsoft.com/office/powerpoint/2010/main" val="74202355"/>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sldNum="0" hdr="0" ftr="0" dt="0"/>
  <p:txStyles>
    <p:titleStyle>
      <a:lvl1pPr algn="l" defTabSz="2429927" rtl="0" eaLnBrk="1" latinLnBrk="0" hangingPunct="1">
        <a:lnSpc>
          <a:spcPct val="89000"/>
        </a:lnSpc>
        <a:spcBef>
          <a:spcPct val="0"/>
        </a:spcBef>
        <a:buNone/>
        <a:defRPr sz="15590" kern="1200" baseline="0">
          <a:solidFill>
            <a:schemeClr val="tx2"/>
          </a:solidFill>
          <a:latin typeface="+mj-lt"/>
          <a:ea typeface="+mj-ea"/>
          <a:cs typeface="+mj-cs"/>
        </a:defRPr>
      </a:lvl1pPr>
    </p:titleStyle>
    <p:bodyStyle>
      <a:lvl1pPr marL="1360759" indent="-1360759" algn="l" defTabSz="2429927" rtl="0" eaLnBrk="1" latinLnBrk="0" hangingPunct="1">
        <a:lnSpc>
          <a:spcPct val="94000"/>
        </a:lnSpc>
        <a:spcBef>
          <a:spcPts val="3543"/>
        </a:spcBef>
        <a:spcAft>
          <a:spcPts val="709"/>
        </a:spcAft>
        <a:buFont typeface="Franklin Gothic Book" panose="020B0503020102020204" pitchFamily="34" charset="0"/>
        <a:buChar char="■"/>
        <a:defRPr sz="7086" kern="1200" baseline="0">
          <a:solidFill>
            <a:schemeClr val="tx2"/>
          </a:solidFill>
          <a:latin typeface="+mn-lt"/>
          <a:ea typeface="+mn-ea"/>
          <a:cs typeface="+mn-cs"/>
        </a:defRPr>
      </a:lvl1pPr>
      <a:lvl2pPr marL="3239902" indent="-1360759" algn="l" defTabSz="2429927" rtl="0" eaLnBrk="1" latinLnBrk="0" hangingPunct="1">
        <a:lnSpc>
          <a:spcPct val="94000"/>
        </a:lnSpc>
        <a:spcBef>
          <a:spcPts val="1772"/>
        </a:spcBef>
        <a:spcAft>
          <a:spcPts val="709"/>
        </a:spcAft>
        <a:buFont typeface="Franklin Gothic Book" panose="020B0503020102020204" pitchFamily="34" charset="0"/>
        <a:buChar char="–"/>
        <a:defRPr sz="7086" i="1" kern="1200" baseline="0">
          <a:solidFill>
            <a:schemeClr val="tx2"/>
          </a:solidFill>
          <a:latin typeface="+mn-lt"/>
          <a:ea typeface="+mn-ea"/>
          <a:cs typeface="+mn-cs"/>
        </a:defRPr>
      </a:lvl2pPr>
      <a:lvl3pPr marL="4859853" indent="-1360759" algn="l" defTabSz="2429927" rtl="0" eaLnBrk="1" latinLnBrk="0" hangingPunct="1">
        <a:lnSpc>
          <a:spcPct val="94000"/>
        </a:lnSpc>
        <a:spcBef>
          <a:spcPts val="1772"/>
        </a:spcBef>
        <a:spcAft>
          <a:spcPts val="709"/>
        </a:spcAft>
        <a:buFont typeface="Franklin Gothic Book" panose="020B0503020102020204" pitchFamily="34" charset="0"/>
        <a:buChar char="■"/>
        <a:defRPr sz="6378" kern="1200" baseline="0">
          <a:solidFill>
            <a:schemeClr val="tx2"/>
          </a:solidFill>
          <a:latin typeface="+mn-lt"/>
          <a:ea typeface="+mn-ea"/>
          <a:cs typeface="+mn-cs"/>
        </a:defRPr>
      </a:lvl3pPr>
      <a:lvl4pPr marL="6479804" indent="-1360759" algn="l" defTabSz="2429927" rtl="0" eaLnBrk="1" latinLnBrk="0" hangingPunct="1">
        <a:lnSpc>
          <a:spcPct val="94000"/>
        </a:lnSpc>
        <a:spcBef>
          <a:spcPts val="1772"/>
        </a:spcBef>
        <a:spcAft>
          <a:spcPts val="709"/>
        </a:spcAft>
        <a:buFont typeface="Franklin Gothic Book" panose="020B0503020102020204" pitchFamily="34" charset="0"/>
        <a:buChar char="–"/>
        <a:defRPr sz="6378" i="1" kern="1200" baseline="0">
          <a:solidFill>
            <a:schemeClr val="tx2"/>
          </a:solidFill>
          <a:latin typeface="+mn-lt"/>
          <a:ea typeface="+mn-ea"/>
          <a:cs typeface="+mn-cs"/>
        </a:defRPr>
      </a:lvl4pPr>
      <a:lvl5pPr marL="8099755" indent="-1360759" algn="l" defTabSz="2429927" rtl="0" eaLnBrk="1" latinLnBrk="0" hangingPunct="1">
        <a:lnSpc>
          <a:spcPct val="94000"/>
        </a:lnSpc>
        <a:spcBef>
          <a:spcPts val="1772"/>
        </a:spcBef>
        <a:spcAft>
          <a:spcPts val="709"/>
        </a:spcAft>
        <a:buFont typeface="Franklin Gothic Book" panose="020B0503020102020204" pitchFamily="34" charset="0"/>
        <a:buChar char="■"/>
        <a:defRPr sz="5669" kern="1200" baseline="0">
          <a:solidFill>
            <a:schemeClr val="tx2"/>
          </a:solidFill>
          <a:latin typeface="+mn-lt"/>
          <a:ea typeface="+mn-ea"/>
          <a:cs typeface="+mn-cs"/>
        </a:defRPr>
      </a:lvl5pPr>
      <a:lvl6pPr marL="9719706" indent="-1360759" algn="l" defTabSz="2429927" rtl="0" eaLnBrk="1" latinLnBrk="0" hangingPunct="1">
        <a:lnSpc>
          <a:spcPct val="94000"/>
        </a:lnSpc>
        <a:spcBef>
          <a:spcPts val="1772"/>
        </a:spcBef>
        <a:spcAft>
          <a:spcPts val="709"/>
        </a:spcAft>
        <a:buFont typeface="Franklin Gothic Book" panose="020B0503020102020204" pitchFamily="34" charset="0"/>
        <a:buChar char="–"/>
        <a:defRPr sz="5669" i="1" kern="1200" baseline="0">
          <a:solidFill>
            <a:schemeClr val="tx2"/>
          </a:solidFill>
          <a:latin typeface="+mn-lt"/>
          <a:ea typeface="+mn-ea"/>
          <a:cs typeface="+mn-cs"/>
        </a:defRPr>
      </a:lvl6pPr>
      <a:lvl7pPr marL="11339657" indent="-1360759" algn="l" defTabSz="2429927" rtl="0" eaLnBrk="1" latinLnBrk="0" hangingPunct="1">
        <a:lnSpc>
          <a:spcPct val="94000"/>
        </a:lnSpc>
        <a:spcBef>
          <a:spcPts val="1772"/>
        </a:spcBef>
        <a:spcAft>
          <a:spcPts val="709"/>
        </a:spcAft>
        <a:buFont typeface="Franklin Gothic Book" panose="020B0503020102020204" pitchFamily="34" charset="0"/>
        <a:buChar char="■"/>
        <a:defRPr sz="4960" kern="1200" baseline="0">
          <a:solidFill>
            <a:schemeClr val="tx2"/>
          </a:solidFill>
          <a:latin typeface="+mn-lt"/>
          <a:ea typeface="+mn-ea"/>
          <a:cs typeface="+mn-cs"/>
        </a:defRPr>
      </a:lvl7pPr>
      <a:lvl8pPr marL="12959608" indent="-1360759" algn="l" defTabSz="2429927" rtl="0" eaLnBrk="1" latinLnBrk="0" hangingPunct="1">
        <a:lnSpc>
          <a:spcPct val="94000"/>
        </a:lnSpc>
        <a:spcBef>
          <a:spcPts val="1772"/>
        </a:spcBef>
        <a:spcAft>
          <a:spcPts val="709"/>
        </a:spcAft>
        <a:buFont typeface="Franklin Gothic Book" panose="020B0503020102020204" pitchFamily="34" charset="0"/>
        <a:buChar char="–"/>
        <a:defRPr sz="4960" i="1" kern="1200" baseline="0">
          <a:solidFill>
            <a:schemeClr val="tx2"/>
          </a:solidFill>
          <a:latin typeface="+mn-lt"/>
          <a:ea typeface="+mn-ea"/>
          <a:cs typeface="+mn-cs"/>
        </a:defRPr>
      </a:lvl8pPr>
      <a:lvl9pPr marL="14579559" indent="-1360759" algn="l" defTabSz="2429927" rtl="0" eaLnBrk="1" latinLnBrk="0" hangingPunct="1">
        <a:lnSpc>
          <a:spcPct val="94000"/>
        </a:lnSpc>
        <a:spcBef>
          <a:spcPts val="1772"/>
        </a:spcBef>
        <a:spcAft>
          <a:spcPts val="709"/>
        </a:spcAft>
        <a:buFont typeface="Franklin Gothic Book" panose="020B0503020102020204" pitchFamily="34" charset="0"/>
        <a:buChar char="■"/>
        <a:defRPr sz="4960" kern="1200" baseline="0">
          <a:solidFill>
            <a:schemeClr val="tx2"/>
          </a:solidFill>
          <a:latin typeface="+mn-lt"/>
          <a:ea typeface="+mn-ea"/>
          <a:cs typeface="+mn-cs"/>
        </a:defRPr>
      </a:lvl9pPr>
    </p:bodyStyle>
    <p:otherStyle>
      <a:defPPr>
        <a:defRPr lang="en-US"/>
      </a:defPPr>
      <a:lvl1pPr marL="0" algn="l" defTabSz="2429927" rtl="0" eaLnBrk="1" latinLnBrk="0" hangingPunct="1">
        <a:defRPr sz="4783" kern="1200">
          <a:solidFill>
            <a:schemeClr val="tx1"/>
          </a:solidFill>
          <a:latin typeface="+mn-lt"/>
          <a:ea typeface="+mn-ea"/>
          <a:cs typeface="+mn-cs"/>
        </a:defRPr>
      </a:lvl1pPr>
      <a:lvl2pPr marL="1214963" algn="l" defTabSz="2429927" rtl="0" eaLnBrk="1" latinLnBrk="0" hangingPunct="1">
        <a:defRPr sz="4783" kern="1200">
          <a:solidFill>
            <a:schemeClr val="tx1"/>
          </a:solidFill>
          <a:latin typeface="+mn-lt"/>
          <a:ea typeface="+mn-ea"/>
          <a:cs typeface="+mn-cs"/>
        </a:defRPr>
      </a:lvl2pPr>
      <a:lvl3pPr marL="2429927" algn="l" defTabSz="2429927" rtl="0" eaLnBrk="1" latinLnBrk="0" hangingPunct="1">
        <a:defRPr sz="4783" kern="1200">
          <a:solidFill>
            <a:schemeClr val="tx1"/>
          </a:solidFill>
          <a:latin typeface="+mn-lt"/>
          <a:ea typeface="+mn-ea"/>
          <a:cs typeface="+mn-cs"/>
        </a:defRPr>
      </a:lvl3pPr>
      <a:lvl4pPr marL="3644890" algn="l" defTabSz="2429927" rtl="0" eaLnBrk="1" latinLnBrk="0" hangingPunct="1">
        <a:defRPr sz="4783" kern="1200">
          <a:solidFill>
            <a:schemeClr val="tx1"/>
          </a:solidFill>
          <a:latin typeface="+mn-lt"/>
          <a:ea typeface="+mn-ea"/>
          <a:cs typeface="+mn-cs"/>
        </a:defRPr>
      </a:lvl4pPr>
      <a:lvl5pPr marL="4859853" algn="l" defTabSz="2429927" rtl="0" eaLnBrk="1" latinLnBrk="0" hangingPunct="1">
        <a:defRPr sz="4783" kern="1200">
          <a:solidFill>
            <a:schemeClr val="tx1"/>
          </a:solidFill>
          <a:latin typeface="+mn-lt"/>
          <a:ea typeface="+mn-ea"/>
          <a:cs typeface="+mn-cs"/>
        </a:defRPr>
      </a:lvl5pPr>
      <a:lvl6pPr marL="6074816" algn="l" defTabSz="2429927" rtl="0" eaLnBrk="1" latinLnBrk="0" hangingPunct="1">
        <a:defRPr sz="4783" kern="1200">
          <a:solidFill>
            <a:schemeClr val="tx1"/>
          </a:solidFill>
          <a:latin typeface="+mn-lt"/>
          <a:ea typeface="+mn-ea"/>
          <a:cs typeface="+mn-cs"/>
        </a:defRPr>
      </a:lvl6pPr>
      <a:lvl7pPr marL="7289780" algn="l" defTabSz="2429927" rtl="0" eaLnBrk="1" latinLnBrk="0" hangingPunct="1">
        <a:defRPr sz="4783" kern="1200">
          <a:solidFill>
            <a:schemeClr val="tx1"/>
          </a:solidFill>
          <a:latin typeface="+mn-lt"/>
          <a:ea typeface="+mn-ea"/>
          <a:cs typeface="+mn-cs"/>
        </a:defRPr>
      </a:lvl7pPr>
      <a:lvl8pPr marL="8504743" algn="l" defTabSz="2429927" rtl="0" eaLnBrk="1" latinLnBrk="0" hangingPunct="1">
        <a:defRPr sz="4783" kern="1200">
          <a:solidFill>
            <a:schemeClr val="tx1"/>
          </a:solidFill>
          <a:latin typeface="+mn-lt"/>
          <a:ea typeface="+mn-ea"/>
          <a:cs typeface="+mn-cs"/>
        </a:defRPr>
      </a:lvl8pPr>
      <a:lvl9pPr marL="9719706" algn="l" defTabSz="2429927" rtl="0" eaLnBrk="1" latinLnBrk="0" hangingPunct="1">
        <a:defRPr sz="4783"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368">
          <p15:clr>
            <a:srgbClr val="F26B43"/>
          </p15:clr>
        </p15:guide>
        <p15:guide id="1" pos="6912">
          <p15:clr>
            <a:srgbClr val="F26B43"/>
          </p15:clr>
        </p15:guide>
        <p15:guide id="2" pos="936">
          <p15:clr>
            <a:srgbClr val="F26B43"/>
          </p15:clr>
        </p15:guide>
        <p15:guide id="3" pos="864">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00"/>
        <p:cNvGrpSpPr/>
        <p:nvPr/>
      </p:nvGrpSpPr>
      <p:grpSpPr>
        <a:xfrm>
          <a:off x="0" y="0"/>
          <a:ext cx="0" cy="0"/>
          <a:chOff x="0" y="0"/>
          <a:chExt cx="0" cy="0"/>
        </a:xfrm>
      </p:grpSpPr>
      <p:pic>
        <p:nvPicPr>
          <p:cNvPr id="6" name="Imagen 5" descr="Imagen que contiene agua, avión, tabla, barco&#10;&#10;El contenido generado por IA puede ser incorrecto.">
            <a:extLst>
              <a:ext uri="{FF2B5EF4-FFF2-40B4-BE49-F238E27FC236}">
                <a16:creationId xmlns:a16="http://schemas.microsoft.com/office/drawing/2014/main" id="{CF17147B-6FAD-0380-3E53-BEDF240F07A1}"/>
              </a:ext>
            </a:extLst>
          </p:cNvPr>
          <p:cNvPicPr>
            <a:picLocks noChangeAspect="1"/>
          </p:cNvPicPr>
          <p:nvPr/>
        </p:nvPicPr>
        <p:blipFill>
          <a:blip r:embed="rId3"/>
          <a:stretch>
            <a:fillRect/>
          </a:stretch>
        </p:blipFill>
        <p:spPr>
          <a:xfrm>
            <a:off x="-48797" y="-268964"/>
            <a:ext cx="32544495" cy="43738565"/>
          </a:xfrm>
          <a:prstGeom prst="rect">
            <a:avLst/>
          </a:prstGeom>
        </p:spPr>
      </p:pic>
      <p:pic>
        <p:nvPicPr>
          <p:cNvPr id="16" name="Imagen 15" descr="Logotipo&#10;&#10;El contenido generado por IA puede ser incorrecto.">
            <a:extLst>
              <a:ext uri="{FF2B5EF4-FFF2-40B4-BE49-F238E27FC236}">
                <a16:creationId xmlns:a16="http://schemas.microsoft.com/office/drawing/2014/main" id="{6AF84BC5-FB90-2C70-1A82-9596423001BA}"/>
              </a:ext>
            </a:extLst>
          </p:cNvPr>
          <p:cNvPicPr>
            <a:picLocks noChangeAspect="1"/>
          </p:cNvPicPr>
          <p:nvPr/>
        </p:nvPicPr>
        <p:blipFill>
          <a:blip r:embed="rId4">
            <a:alphaModFix amt="10000"/>
          </a:blip>
          <a:stretch>
            <a:fillRect/>
          </a:stretch>
        </p:blipFill>
        <p:spPr>
          <a:xfrm>
            <a:off x="5528384" y="12125450"/>
            <a:ext cx="19652617" cy="25968832"/>
          </a:xfrm>
          <a:prstGeom prst="rect">
            <a:avLst/>
          </a:prstGeom>
        </p:spPr>
      </p:pic>
      <p:cxnSp>
        <p:nvCxnSpPr>
          <p:cNvPr id="116" name="Google Shape;116;p1"/>
          <p:cNvCxnSpPr/>
          <p:nvPr/>
        </p:nvCxnSpPr>
        <p:spPr>
          <a:xfrm>
            <a:off x="498604" y="41801396"/>
            <a:ext cx="29992054" cy="0"/>
          </a:xfrm>
          <a:prstGeom prst="straightConnector1">
            <a:avLst/>
          </a:prstGeom>
          <a:noFill/>
          <a:ln w="76200" cap="flat" cmpd="sng">
            <a:solidFill>
              <a:srgbClr val="316AA9"/>
            </a:solidFill>
            <a:prstDash val="solid"/>
            <a:round/>
            <a:headEnd type="none" w="sm" len="sm"/>
            <a:tailEnd type="none" w="sm" len="sm"/>
          </a:ln>
          <a:effectLst>
            <a:outerShdw blurRad="40000" dist="23000" dir="5400000" rotWithShape="0">
              <a:srgbClr val="000000">
                <a:alpha val="34901"/>
              </a:srgbClr>
            </a:outerShdw>
          </a:effectLst>
        </p:spPr>
      </p:cxnSp>
      <p:sp>
        <p:nvSpPr>
          <p:cNvPr id="7" name="Rectángulo 6">
            <a:extLst>
              <a:ext uri="{FF2B5EF4-FFF2-40B4-BE49-F238E27FC236}">
                <a16:creationId xmlns:a16="http://schemas.microsoft.com/office/drawing/2014/main" id="{5F0702D6-750A-B2D9-D277-CB5F82AF326E}"/>
              </a:ext>
            </a:extLst>
          </p:cNvPr>
          <p:cNvSpPr/>
          <p:nvPr/>
        </p:nvSpPr>
        <p:spPr>
          <a:xfrm>
            <a:off x="3511170" y="7100537"/>
            <a:ext cx="24917400" cy="33680397"/>
          </a:xfrm>
          <a:prstGeom prst="rect">
            <a:avLst/>
          </a:prstGeom>
          <a:solidFill>
            <a:schemeClr val="bg1">
              <a:alpha val="3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9" name="Google Shape;102;p1">
            <a:extLst>
              <a:ext uri="{FF2B5EF4-FFF2-40B4-BE49-F238E27FC236}">
                <a16:creationId xmlns:a16="http://schemas.microsoft.com/office/drawing/2014/main" id="{69F4144E-6856-4C7B-AF5E-FD32EADC9CA0}"/>
              </a:ext>
            </a:extLst>
          </p:cNvPr>
          <p:cNvSpPr txBox="1"/>
          <p:nvPr/>
        </p:nvSpPr>
        <p:spPr>
          <a:xfrm>
            <a:off x="4408700" y="10395563"/>
            <a:ext cx="22984497" cy="3785611"/>
          </a:xfrm>
          <a:prstGeom prst="rect">
            <a:avLst/>
          </a:prstGeom>
          <a:noFill/>
          <a:ln>
            <a:noFill/>
          </a:ln>
        </p:spPr>
        <p:txBody>
          <a:bodyPr spcFirstLastPara="1" wrap="square" lIns="91425" tIns="45700" rIns="91425" bIns="45700" anchor="t" anchorCtr="0">
            <a:spAutoFit/>
          </a:bodyPr>
          <a:lstStyle/>
          <a:p>
            <a:pPr lvl="0" algn="just"/>
            <a:r>
              <a:rPr lang="es-MX" sz="3200" dirty="0">
                <a:solidFill>
                  <a:schemeClr val="bg1">
                    <a:lumMod val="50000"/>
                  </a:schemeClr>
                </a:solidFill>
                <a:latin typeface="Axiforma" panose="00000500000000000000" pitchFamily="50" charset="0"/>
                <a:ea typeface="Tahoma"/>
                <a:cs typeface="Tahoma"/>
                <a:sym typeface="Tahoma"/>
              </a:rPr>
              <a:t>Las disciplinas contables han experimentado importantes cambios impulsados por el desarrollo tecnológico y la creciente demanda por información financiera de alta calidad y transparencia. Estos cambios han transformado la forma en que las empresas y organizaciones gestionan sus finanzas y cómo los contadores y expertos en finanzas trabajan. Este trabajo investigativo está centrado en la importancia de la contabilidad como herramienta para revisar y entregar información de manera correcta, lo que hace necesario que las disciplinas contables evolucionen y se adapten a los cambios del mundo y de la sociedad. Se estuvieron teniendo en cuenta investigaciones de varios autores y se estructuró esa información para facilitar su comprensión. </a:t>
            </a:r>
          </a:p>
          <a:p>
            <a:pPr marL="0" marR="0" lvl="0" indent="0" algn="l" rtl="0">
              <a:spcBef>
                <a:spcPts val="0"/>
              </a:spcBef>
              <a:spcAft>
                <a:spcPts val="0"/>
              </a:spcAft>
              <a:buNone/>
            </a:pPr>
            <a:endParaRPr sz="1600" dirty="0">
              <a:solidFill>
                <a:schemeClr val="bg1">
                  <a:lumMod val="50000"/>
                </a:schemeClr>
              </a:solidFill>
              <a:latin typeface="Tahoma"/>
              <a:ea typeface="Tahoma"/>
              <a:cs typeface="Tahoma"/>
              <a:sym typeface="Tahoma"/>
            </a:endParaRPr>
          </a:p>
        </p:txBody>
      </p:sp>
      <p:sp>
        <p:nvSpPr>
          <p:cNvPr id="30" name="Google Shape;103;p1">
            <a:extLst>
              <a:ext uri="{FF2B5EF4-FFF2-40B4-BE49-F238E27FC236}">
                <a16:creationId xmlns:a16="http://schemas.microsoft.com/office/drawing/2014/main" id="{31CF3A30-7154-45D7-B1EC-E1DA2A76FEA6}"/>
              </a:ext>
            </a:extLst>
          </p:cNvPr>
          <p:cNvSpPr txBox="1"/>
          <p:nvPr/>
        </p:nvSpPr>
        <p:spPr>
          <a:xfrm>
            <a:off x="4270858" y="9162053"/>
            <a:ext cx="23122339"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800" b="1" dirty="0">
                <a:solidFill>
                  <a:srgbClr val="316AA9"/>
                </a:solidFill>
                <a:latin typeface="Axiforma" panose="00000500000000000000" pitchFamily="50" charset="0"/>
                <a:ea typeface="Tahoma"/>
                <a:cs typeface="Tahoma"/>
                <a:sym typeface="Tahoma"/>
              </a:rPr>
              <a:t>INTRODUCCIÓN</a:t>
            </a:r>
            <a:endParaRPr sz="1600" dirty="0">
              <a:solidFill>
                <a:srgbClr val="316AA9"/>
              </a:solidFill>
              <a:latin typeface="Axiforma" panose="00000500000000000000" pitchFamily="50" charset="0"/>
            </a:endParaRPr>
          </a:p>
        </p:txBody>
      </p:sp>
      <p:sp>
        <p:nvSpPr>
          <p:cNvPr id="31" name="Google Shape;104;p1">
            <a:extLst>
              <a:ext uri="{FF2B5EF4-FFF2-40B4-BE49-F238E27FC236}">
                <a16:creationId xmlns:a16="http://schemas.microsoft.com/office/drawing/2014/main" id="{024E3817-29E5-4F4E-A560-0E510673C1BB}"/>
              </a:ext>
            </a:extLst>
          </p:cNvPr>
          <p:cNvSpPr txBox="1"/>
          <p:nvPr/>
        </p:nvSpPr>
        <p:spPr>
          <a:xfrm>
            <a:off x="16953498" y="16342972"/>
            <a:ext cx="10439699" cy="6494045"/>
          </a:xfrm>
          <a:prstGeom prst="rect">
            <a:avLst/>
          </a:prstGeom>
          <a:noFill/>
          <a:ln>
            <a:noFill/>
          </a:ln>
        </p:spPr>
        <p:txBody>
          <a:bodyPr spcFirstLastPara="1" wrap="square" lIns="91425" tIns="45700" rIns="91425" bIns="45700" anchor="t" anchorCtr="0">
            <a:spAutoFit/>
          </a:bodyPr>
          <a:lstStyle/>
          <a:p>
            <a:pPr lvl="0" algn="just"/>
            <a:r>
              <a:rPr lang="es-MX" sz="3200" dirty="0">
                <a:solidFill>
                  <a:srgbClr val="7E7E74"/>
                </a:solidFill>
                <a:latin typeface="Axiforma" panose="00000500000000000000" pitchFamily="50" charset="0"/>
                <a:ea typeface="Tahoma"/>
                <a:cs typeface="Tahoma"/>
                <a:sym typeface="Tahoma"/>
              </a:rPr>
              <a:t>En el presente proyecto de investigación el diseño metodológico que se estuvo utilizando para conseguir los objetivos plasmados o también los resultados que se desean lograr durante el desarrollo de este, se ha basado en el tipo de investigación descriptiva, ya que este tipo de investigación considera la valoración del contexto en el que se está profundizando, de modo que analiza, describe y conceptualiza las variables que forman parte de la investigación para alcanzar generalizaciones que nos impulsen nuevos conocimientos o crear un mejor entendimiento sobre un tema.</a:t>
            </a:r>
            <a:endParaRPr sz="3200" dirty="0">
              <a:solidFill>
                <a:srgbClr val="7E7E74"/>
              </a:solidFill>
              <a:latin typeface="Axiforma" panose="00000500000000000000" pitchFamily="50" charset="0"/>
              <a:ea typeface="Tahoma"/>
              <a:cs typeface="Tahoma"/>
              <a:sym typeface="Tahoma"/>
            </a:endParaRPr>
          </a:p>
        </p:txBody>
      </p:sp>
      <p:sp>
        <p:nvSpPr>
          <p:cNvPr id="32" name="Google Shape;105;p1">
            <a:extLst>
              <a:ext uri="{FF2B5EF4-FFF2-40B4-BE49-F238E27FC236}">
                <a16:creationId xmlns:a16="http://schemas.microsoft.com/office/drawing/2014/main" id="{D05659E4-F431-4B55-BF5F-06306A5C7CBF}"/>
              </a:ext>
            </a:extLst>
          </p:cNvPr>
          <p:cNvSpPr txBox="1"/>
          <p:nvPr/>
        </p:nvSpPr>
        <p:spPr>
          <a:xfrm>
            <a:off x="16942576" y="15337915"/>
            <a:ext cx="20901242" cy="86173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dirty="0">
                <a:solidFill>
                  <a:srgbClr val="316AA9"/>
                </a:solidFill>
                <a:latin typeface="Axiforma" panose="00000500000000000000" pitchFamily="50" charset="0"/>
                <a:ea typeface="Tahoma"/>
                <a:cs typeface="Tahoma"/>
                <a:sym typeface="Tahoma"/>
              </a:rPr>
              <a:t>MATERIALES</a:t>
            </a:r>
            <a:r>
              <a:rPr lang="en-US" sz="5000" b="1" dirty="0">
                <a:solidFill>
                  <a:srgbClr val="316AA9"/>
                </a:solidFill>
                <a:latin typeface="Axiforma" panose="00000500000000000000" pitchFamily="50" charset="0"/>
                <a:ea typeface="Tahoma"/>
                <a:cs typeface="Tahoma"/>
                <a:sym typeface="Tahoma"/>
              </a:rPr>
              <a:t> Y MÉTODOS</a:t>
            </a:r>
            <a:endParaRPr dirty="0">
              <a:solidFill>
                <a:srgbClr val="316AA9"/>
              </a:solidFill>
              <a:latin typeface="Axiforma" panose="00000500000000000000" pitchFamily="50" charset="0"/>
            </a:endParaRPr>
          </a:p>
        </p:txBody>
      </p:sp>
      <p:sp>
        <p:nvSpPr>
          <p:cNvPr id="33" name="Google Shape;106;p1">
            <a:extLst>
              <a:ext uri="{FF2B5EF4-FFF2-40B4-BE49-F238E27FC236}">
                <a16:creationId xmlns:a16="http://schemas.microsoft.com/office/drawing/2014/main" id="{79ABEADB-3263-42BB-96FB-C9AA2059CD83}"/>
              </a:ext>
            </a:extLst>
          </p:cNvPr>
          <p:cNvSpPr txBox="1"/>
          <p:nvPr/>
        </p:nvSpPr>
        <p:spPr>
          <a:xfrm>
            <a:off x="4552889" y="16413061"/>
            <a:ext cx="10941743" cy="5509160"/>
          </a:xfrm>
          <a:prstGeom prst="rect">
            <a:avLst/>
          </a:prstGeom>
          <a:noFill/>
          <a:ln>
            <a:noFill/>
          </a:ln>
        </p:spPr>
        <p:txBody>
          <a:bodyPr spcFirstLastPara="1" wrap="square" lIns="91425" tIns="45700" rIns="91425" bIns="45700" anchor="t" anchorCtr="0">
            <a:spAutoFit/>
          </a:bodyPr>
          <a:lstStyle/>
          <a:p>
            <a:pPr lvl="0" algn="just"/>
            <a:r>
              <a:rPr lang="es-MX" sz="3200" b="1" dirty="0">
                <a:solidFill>
                  <a:srgbClr val="7E7E74"/>
                </a:solidFill>
                <a:latin typeface="Axiforma" panose="00000500000000000000" pitchFamily="50" charset="0"/>
                <a:ea typeface="Tahoma"/>
                <a:cs typeface="Tahoma"/>
                <a:sym typeface="Tahoma"/>
              </a:rPr>
              <a:t>Objetivo general</a:t>
            </a:r>
          </a:p>
          <a:p>
            <a:pPr lvl="0" algn="just"/>
            <a:r>
              <a:rPr lang="es-MX" sz="3200" dirty="0">
                <a:solidFill>
                  <a:srgbClr val="7E7E74"/>
                </a:solidFill>
                <a:latin typeface="Axiforma" panose="00000500000000000000" pitchFamily="50" charset="0"/>
                <a:ea typeface="Tahoma"/>
                <a:cs typeface="Tahoma"/>
                <a:sym typeface="Tahoma"/>
              </a:rPr>
              <a:t>Comprender la evolución de las teorías contables con el objeto de establecer los</a:t>
            </a:r>
          </a:p>
          <a:p>
            <a:pPr lvl="0" algn="just"/>
            <a:r>
              <a:rPr lang="es-MX" sz="3200" dirty="0">
                <a:solidFill>
                  <a:srgbClr val="7E7E74"/>
                </a:solidFill>
                <a:latin typeface="Axiforma" panose="00000500000000000000" pitchFamily="50" charset="0"/>
                <a:ea typeface="Tahoma"/>
                <a:cs typeface="Tahoma"/>
                <a:sym typeface="Tahoma"/>
              </a:rPr>
              <a:t>posibles escenarios futuros de la misma a nivel nacional e internacional.</a:t>
            </a:r>
          </a:p>
          <a:p>
            <a:pPr lvl="0" algn="just"/>
            <a:endParaRPr lang="es-MX" sz="3200" dirty="0">
              <a:solidFill>
                <a:srgbClr val="7E7E74"/>
              </a:solidFill>
              <a:latin typeface="Axiforma" panose="00000500000000000000" pitchFamily="50" charset="0"/>
              <a:ea typeface="Tahoma"/>
              <a:cs typeface="Tahoma"/>
              <a:sym typeface="Tahoma"/>
            </a:endParaRPr>
          </a:p>
          <a:p>
            <a:pPr lvl="0" algn="just"/>
            <a:r>
              <a:rPr lang="es-MX" sz="3200" b="1" dirty="0">
                <a:solidFill>
                  <a:srgbClr val="7E7E74"/>
                </a:solidFill>
                <a:latin typeface="Axiforma" panose="00000500000000000000" pitchFamily="50" charset="0"/>
                <a:ea typeface="Tahoma"/>
                <a:cs typeface="Tahoma"/>
                <a:sym typeface="Tahoma"/>
              </a:rPr>
              <a:t>Objetivos específicos</a:t>
            </a:r>
          </a:p>
          <a:p>
            <a:pPr lvl="0" algn="just"/>
            <a:r>
              <a:rPr lang="es-MX" sz="3200" dirty="0">
                <a:solidFill>
                  <a:srgbClr val="7E7E74"/>
                </a:solidFill>
                <a:latin typeface="Axiforma" panose="00000500000000000000" pitchFamily="50" charset="0"/>
                <a:ea typeface="Tahoma"/>
                <a:cs typeface="Tahoma"/>
                <a:sym typeface="Tahoma"/>
              </a:rPr>
              <a:t>Explicar la evolución histórica de las teorías contables.</a:t>
            </a:r>
          </a:p>
          <a:p>
            <a:pPr lvl="0" algn="just"/>
            <a:r>
              <a:rPr lang="es-MX" sz="3200" dirty="0">
                <a:solidFill>
                  <a:srgbClr val="7E7E74"/>
                </a:solidFill>
                <a:latin typeface="Axiforma" panose="00000500000000000000" pitchFamily="50" charset="0"/>
                <a:ea typeface="Tahoma"/>
                <a:cs typeface="Tahoma"/>
                <a:sym typeface="Tahoma"/>
              </a:rPr>
              <a:t>Identificar los posibles escenarios futuros de las teorías contables.</a:t>
            </a:r>
            <a:endParaRPr sz="1600" dirty="0">
              <a:solidFill>
                <a:srgbClr val="7E7E74"/>
              </a:solidFill>
              <a:latin typeface="Axiforma" panose="00000500000000000000" pitchFamily="50" charset="0"/>
              <a:ea typeface="Tahoma"/>
              <a:cs typeface="Tahoma"/>
              <a:sym typeface="Tahoma"/>
            </a:endParaRPr>
          </a:p>
        </p:txBody>
      </p:sp>
      <p:sp>
        <p:nvSpPr>
          <p:cNvPr id="34" name="Google Shape;107;p1">
            <a:extLst>
              <a:ext uri="{FF2B5EF4-FFF2-40B4-BE49-F238E27FC236}">
                <a16:creationId xmlns:a16="http://schemas.microsoft.com/office/drawing/2014/main" id="{B229A427-F304-4DAD-9A22-C75324761EEA}"/>
              </a:ext>
            </a:extLst>
          </p:cNvPr>
          <p:cNvSpPr txBox="1"/>
          <p:nvPr/>
        </p:nvSpPr>
        <p:spPr>
          <a:xfrm>
            <a:off x="4530435" y="15368693"/>
            <a:ext cx="9569902" cy="83095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dirty="0">
                <a:solidFill>
                  <a:srgbClr val="316AA9"/>
                </a:solidFill>
                <a:latin typeface="Axiforma" panose="00000500000000000000" pitchFamily="50" charset="0"/>
                <a:ea typeface="Tahoma"/>
                <a:cs typeface="Tahoma"/>
                <a:sym typeface="Tahoma"/>
              </a:rPr>
              <a:t>OBJETIVOS</a:t>
            </a:r>
            <a:endParaRPr dirty="0">
              <a:solidFill>
                <a:srgbClr val="316AA9"/>
              </a:solidFill>
              <a:latin typeface="Axiforma" panose="00000500000000000000" pitchFamily="50" charset="0"/>
            </a:endParaRPr>
          </a:p>
        </p:txBody>
      </p:sp>
      <p:sp>
        <p:nvSpPr>
          <p:cNvPr id="35" name="Google Shape;108;p1">
            <a:extLst>
              <a:ext uri="{FF2B5EF4-FFF2-40B4-BE49-F238E27FC236}">
                <a16:creationId xmlns:a16="http://schemas.microsoft.com/office/drawing/2014/main" id="{9E0817E4-1B45-46C1-A86A-EB7378726DF7}"/>
              </a:ext>
            </a:extLst>
          </p:cNvPr>
          <p:cNvSpPr txBox="1"/>
          <p:nvPr/>
        </p:nvSpPr>
        <p:spPr>
          <a:xfrm>
            <a:off x="4408702" y="24024115"/>
            <a:ext cx="10340879" cy="6494045"/>
          </a:xfrm>
          <a:prstGeom prst="rect">
            <a:avLst/>
          </a:prstGeom>
          <a:noFill/>
          <a:ln>
            <a:noFill/>
          </a:ln>
        </p:spPr>
        <p:txBody>
          <a:bodyPr spcFirstLastPara="1" wrap="square" lIns="91425" tIns="45700" rIns="91425" bIns="45700" anchor="t" anchorCtr="0">
            <a:spAutoFit/>
          </a:bodyPr>
          <a:lstStyle/>
          <a:p>
            <a:pPr lvl="0" algn="just"/>
            <a:r>
              <a:rPr lang="es-MX" sz="3200" dirty="0">
                <a:solidFill>
                  <a:srgbClr val="7E7E74"/>
                </a:solidFill>
                <a:latin typeface="Axiforma" panose="00000500000000000000" pitchFamily="50" charset="0"/>
                <a:ea typeface="Tahoma"/>
                <a:cs typeface="Tahoma"/>
                <a:sym typeface="Tahoma"/>
              </a:rPr>
              <a:t>Teniendo en cuenta la evolución que se ha experimentando en la contabilidad desde los últimos años </a:t>
            </a:r>
            <a:r>
              <a:rPr lang="es-MX" sz="3200" dirty="0" err="1">
                <a:solidFill>
                  <a:srgbClr val="7E7E74"/>
                </a:solidFill>
                <a:latin typeface="Axiforma" panose="00000500000000000000" pitchFamily="50" charset="0"/>
                <a:ea typeface="Tahoma"/>
                <a:cs typeface="Tahoma"/>
                <a:sym typeface="Tahoma"/>
              </a:rPr>
              <a:t>años</a:t>
            </a:r>
            <a:r>
              <a:rPr lang="es-MX" sz="3200" dirty="0">
                <a:solidFill>
                  <a:srgbClr val="7E7E74"/>
                </a:solidFill>
                <a:latin typeface="Axiforma" panose="00000500000000000000" pitchFamily="50" charset="0"/>
                <a:ea typeface="Tahoma"/>
                <a:cs typeface="Tahoma"/>
                <a:sym typeface="Tahoma"/>
              </a:rPr>
              <a:t> se puede evidenciar que esta no se limita aquí, seguirá avanzando y cada vez a un ritmo más rápido, por medio de todas las tecnologías existentes hoy en día y el progreso que se ha visto apoyado por el conocimiento científico y teórico con el fin de considerarse como una disciplina general. Para la contabilidad el futuro es amplio y generoso, a medida que transcurre el tiempo se han descubierto nuevos medios para ampliar y proyectar un panorama renovado a la disciplina contable.</a:t>
            </a:r>
            <a:endParaRPr sz="1600" dirty="0">
              <a:solidFill>
                <a:srgbClr val="7E7E74"/>
              </a:solidFill>
              <a:latin typeface="Axiforma" panose="00000500000000000000" pitchFamily="50" charset="0"/>
              <a:ea typeface="Tahoma"/>
              <a:cs typeface="Tahoma"/>
              <a:sym typeface="Tahoma"/>
            </a:endParaRPr>
          </a:p>
        </p:txBody>
      </p:sp>
      <p:sp>
        <p:nvSpPr>
          <p:cNvPr id="36" name="Google Shape;109;p1">
            <a:extLst>
              <a:ext uri="{FF2B5EF4-FFF2-40B4-BE49-F238E27FC236}">
                <a16:creationId xmlns:a16="http://schemas.microsoft.com/office/drawing/2014/main" id="{9464A987-420E-4DEB-B5D1-AC34ED59E637}"/>
              </a:ext>
            </a:extLst>
          </p:cNvPr>
          <p:cNvSpPr txBox="1"/>
          <p:nvPr/>
        </p:nvSpPr>
        <p:spPr>
          <a:xfrm>
            <a:off x="4408702" y="23078962"/>
            <a:ext cx="10941743" cy="86177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dirty="0">
                <a:solidFill>
                  <a:srgbClr val="316AA9"/>
                </a:solidFill>
                <a:latin typeface="Axiforma" panose="00000500000000000000" pitchFamily="50" charset="0"/>
                <a:ea typeface="Tahoma"/>
                <a:cs typeface="Tahoma"/>
                <a:sym typeface="Tahoma"/>
              </a:rPr>
              <a:t>RESULTADOS</a:t>
            </a:r>
            <a:endParaRPr dirty="0">
              <a:solidFill>
                <a:srgbClr val="316AA9"/>
              </a:solidFill>
              <a:latin typeface="Axiforma" panose="00000500000000000000" pitchFamily="50" charset="0"/>
            </a:endParaRPr>
          </a:p>
        </p:txBody>
      </p:sp>
      <p:sp>
        <p:nvSpPr>
          <p:cNvPr id="37" name="Google Shape;110;p1">
            <a:extLst>
              <a:ext uri="{FF2B5EF4-FFF2-40B4-BE49-F238E27FC236}">
                <a16:creationId xmlns:a16="http://schemas.microsoft.com/office/drawing/2014/main" id="{5FD3E743-B4D2-4317-9AAB-4B3DA945A204}"/>
              </a:ext>
            </a:extLst>
          </p:cNvPr>
          <p:cNvSpPr txBox="1"/>
          <p:nvPr/>
        </p:nvSpPr>
        <p:spPr>
          <a:xfrm>
            <a:off x="16992752" y="24113279"/>
            <a:ext cx="10279923" cy="7478930"/>
          </a:xfrm>
          <a:prstGeom prst="rect">
            <a:avLst/>
          </a:prstGeom>
          <a:noFill/>
          <a:ln>
            <a:noFill/>
          </a:ln>
        </p:spPr>
        <p:txBody>
          <a:bodyPr spcFirstLastPara="1" wrap="square" lIns="91425" tIns="45700" rIns="91425" bIns="45700" anchor="t" anchorCtr="0">
            <a:spAutoFit/>
          </a:bodyPr>
          <a:lstStyle/>
          <a:p>
            <a:pPr lvl="0" algn="just"/>
            <a:r>
              <a:rPr lang="es-MX" sz="3200" dirty="0">
                <a:solidFill>
                  <a:srgbClr val="7E7E74"/>
                </a:solidFill>
                <a:latin typeface="Axiforma" panose="00000500000000000000" pitchFamily="50" charset="0"/>
                <a:ea typeface="Tahoma"/>
                <a:cs typeface="Tahoma"/>
                <a:sym typeface="Tahoma"/>
              </a:rPr>
              <a:t>En vista de lo expuesto, podemos inferir que el futuro de la disciplina contable a nivel nacional e internacional es en gran dimensión prometedor y lleno de desafíos. Dado que, a medida que transcurre el tiempo, el mundo empresarial evoluciona y va volviéndose más complejo, por tal motivo la contabilidad se enfrenta a la necesidad de adaptarse y responder a nuevos retos. En el contexto nacional, en Colombia, se espera que la disciplina contable continúe desempeñando un papel significativo en el desarrollo económico del país, de este modo, los contadores deberán adquirir nuevas habilidades para aprovechar las oportunidades que surgirán en la disciplina contable en los próximos años.</a:t>
            </a:r>
            <a:endParaRPr sz="1600" dirty="0">
              <a:solidFill>
                <a:srgbClr val="7E7E74"/>
              </a:solidFill>
              <a:latin typeface="Axiforma" panose="00000500000000000000" pitchFamily="50" charset="0"/>
              <a:ea typeface="Tahoma"/>
              <a:cs typeface="Tahoma"/>
              <a:sym typeface="Tahoma"/>
            </a:endParaRPr>
          </a:p>
        </p:txBody>
      </p:sp>
      <p:sp>
        <p:nvSpPr>
          <p:cNvPr id="38" name="Google Shape;111;p1">
            <a:extLst>
              <a:ext uri="{FF2B5EF4-FFF2-40B4-BE49-F238E27FC236}">
                <a16:creationId xmlns:a16="http://schemas.microsoft.com/office/drawing/2014/main" id="{8256B8C5-1656-4FBD-887F-01DBFED980D5}"/>
              </a:ext>
            </a:extLst>
          </p:cNvPr>
          <p:cNvSpPr txBox="1"/>
          <p:nvPr/>
        </p:nvSpPr>
        <p:spPr>
          <a:xfrm>
            <a:off x="16953498" y="23193903"/>
            <a:ext cx="5732798" cy="86177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dirty="0">
                <a:solidFill>
                  <a:srgbClr val="316AA9"/>
                </a:solidFill>
                <a:latin typeface="Axiforma" panose="00000500000000000000" pitchFamily="50" charset="0"/>
                <a:ea typeface="Tahoma"/>
                <a:cs typeface="Tahoma"/>
                <a:sym typeface="Tahoma"/>
              </a:rPr>
              <a:t>CONCLUSIONES</a:t>
            </a:r>
            <a:endParaRPr dirty="0">
              <a:solidFill>
                <a:srgbClr val="316AA9"/>
              </a:solidFill>
              <a:latin typeface="Axiforma" panose="00000500000000000000" pitchFamily="50" charset="0"/>
            </a:endParaRPr>
          </a:p>
        </p:txBody>
      </p:sp>
      <p:sp>
        <p:nvSpPr>
          <p:cNvPr id="39" name="Google Shape;112;p1">
            <a:extLst>
              <a:ext uri="{FF2B5EF4-FFF2-40B4-BE49-F238E27FC236}">
                <a16:creationId xmlns:a16="http://schemas.microsoft.com/office/drawing/2014/main" id="{3D88B4B9-AAFE-454B-BDEE-E679EDCA7809}"/>
              </a:ext>
            </a:extLst>
          </p:cNvPr>
          <p:cNvSpPr txBox="1"/>
          <p:nvPr/>
        </p:nvSpPr>
        <p:spPr>
          <a:xfrm>
            <a:off x="4408702" y="33233103"/>
            <a:ext cx="23122339" cy="3046948"/>
          </a:xfrm>
          <a:prstGeom prst="rect">
            <a:avLst/>
          </a:prstGeom>
          <a:noFill/>
          <a:ln>
            <a:noFill/>
          </a:ln>
        </p:spPr>
        <p:txBody>
          <a:bodyPr spcFirstLastPara="1" wrap="square" lIns="91425" tIns="45700" rIns="91425" bIns="45700" anchor="t" anchorCtr="0">
            <a:spAutoFit/>
          </a:bodyPr>
          <a:lstStyle/>
          <a:p>
            <a:pPr lvl="0" algn="just"/>
            <a:r>
              <a:rPr lang="es-MX" sz="3200" dirty="0">
                <a:solidFill>
                  <a:srgbClr val="7E7E74"/>
                </a:solidFill>
                <a:latin typeface="Tahoma"/>
                <a:ea typeface="Tahoma"/>
                <a:cs typeface="Tahoma"/>
                <a:sym typeface="Tahoma"/>
              </a:rPr>
              <a:t>De </a:t>
            </a:r>
            <a:r>
              <a:rPr lang="es-MX" sz="3200" dirty="0" err="1">
                <a:solidFill>
                  <a:srgbClr val="7E7E74"/>
                </a:solidFill>
                <a:latin typeface="Tahoma"/>
                <a:ea typeface="Tahoma"/>
                <a:cs typeface="Tahoma"/>
                <a:sym typeface="Tahoma"/>
              </a:rPr>
              <a:t>Nobrega</a:t>
            </a:r>
            <a:r>
              <a:rPr lang="es-MX" sz="3200" dirty="0">
                <a:solidFill>
                  <a:srgbClr val="7E7E74"/>
                </a:solidFill>
                <a:latin typeface="Tahoma"/>
                <a:ea typeface="Tahoma"/>
                <a:cs typeface="Tahoma"/>
                <a:sym typeface="Tahoma"/>
              </a:rPr>
              <a:t>, F., (2009). Ética y tendencias de la disciplina contable. Actualidad Contable Faces, 12(19), 19-27.</a:t>
            </a:r>
          </a:p>
          <a:p>
            <a:pPr lvl="0" algn="just"/>
            <a:r>
              <a:rPr lang="es-MX" sz="3200" dirty="0">
                <a:solidFill>
                  <a:srgbClr val="7E7E74"/>
                </a:solidFill>
                <a:latin typeface="Tahoma"/>
                <a:ea typeface="Tahoma"/>
                <a:cs typeface="Tahoma"/>
                <a:sym typeface="Tahoma"/>
              </a:rPr>
              <a:t>Giraldo Garcés, G. A. (2005). Reflexión sobre el paralelo explicación comprensión en la disciplina contable. </a:t>
            </a:r>
            <a:r>
              <a:rPr lang="es-MX" sz="3200" dirty="0" err="1">
                <a:solidFill>
                  <a:srgbClr val="7E7E74"/>
                </a:solidFill>
                <a:latin typeface="Tahoma"/>
                <a:ea typeface="Tahoma"/>
                <a:cs typeface="Tahoma"/>
                <a:sym typeface="Tahoma"/>
              </a:rPr>
              <a:t>Lúmina</a:t>
            </a:r>
            <a:r>
              <a:rPr lang="es-MX" sz="3200" dirty="0">
                <a:solidFill>
                  <a:srgbClr val="7E7E74"/>
                </a:solidFill>
                <a:latin typeface="Tahoma"/>
                <a:ea typeface="Tahoma"/>
                <a:cs typeface="Tahoma"/>
                <a:sym typeface="Tahoma"/>
              </a:rPr>
              <a:t>, 5, 113–128. https://doi.org/10.30554/lumina.05.1157.2004</a:t>
            </a:r>
          </a:p>
          <a:p>
            <a:pPr lvl="0" algn="just"/>
            <a:r>
              <a:rPr lang="es-MX" sz="3200" dirty="0" err="1">
                <a:solidFill>
                  <a:srgbClr val="7E7E74"/>
                </a:solidFill>
                <a:latin typeface="Tahoma"/>
                <a:ea typeface="Tahoma"/>
                <a:cs typeface="Tahoma"/>
                <a:sym typeface="Tahoma"/>
              </a:rPr>
              <a:t>Arreghini</a:t>
            </a:r>
            <a:r>
              <a:rPr lang="es-MX" sz="3200" dirty="0">
                <a:solidFill>
                  <a:srgbClr val="7E7E74"/>
                </a:solidFill>
                <a:latin typeface="Tahoma"/>
                <a:ea typeface="Tahoma"/>
                <a:cs typeface="Tahoma"/>
                <a:sym typeface="Tahoma"/>
              </a:rPr>
              <a:t>, H. R. (2019). La discusión sobre la teoría contable: reflexiones sobre la disciplina contable en el campo económico y sobre la economía en lo social. Proyecciones.</a:t>
            </a:r>
          </a:p>
          <a:p>
            <a:pPr lvl="0" algn="just"/>
            <a:r>
              <a:rPr lang="es-MX" sz="3200" dirty="0">
                <a:solidFill>
                  <a:srgbClr val="7E7E74"/>
                </a:solidFill>
                <a:latin typeface="Tahoma"/>
                <a:ea typeface="Tahoma"/>
                <a:cs typeface="Tahoma"/>
                <a:sym typeface="Tahoma"/>
              </a:rPr>
              <a:t>Vargas, M. V. A. (2013). Análisis de los aportes de Anthony G. </a:t>
            </a:r>
            <a:r>
              <a:rPr lang="es-MX" sz="3200" dirty="0" err="1">
                <a:solidFill>
                  <a:srgbClr val="7E7E74"/>
                </a:solidFill>
                <a:latin typeface="Tahoma"/>
                <a:ea typeface="Tahoma"/>
                <a:cs typeface="Tahoma"/>
                <a:sym typeface="Tahoma"/>
              </a:rPr>
              <a:t>Hopwood</a:t>
            </a:r>
            <a:r>
              <a:rPr lang="es-MX" sz="3200" dirty="0">
                <a:solidFill>
                  <a:srgbClr val="7E7E74"/>
                </a:solidFill>
                <a:latin typeface="Tahoma"/>
                <a:ea typeface="Tahoma"/>
                <a:cs typeface="Tahoma"/>
                <a:sym typeface="Tahoma"/>
              </a:rPr>
              <a:t> a la disciplina contable. </a:t>
            </a:r>
            <a:r>
              <a:rPr lang="es-MX" sz="3200" dirty="0" err="1">
                <a:solidFill>
                  <a:srgbClr val="7E7E74"/>
                </a:solidFill>
                <a:latin typeface="Tahoma"/>
                <a:ea typeface="Tahoma"/>
                <a:cs typeface="Tahoma"/>
                <a:sym typeface="Tahoma"/>
              </a:rPr>
              <a:t>Lúmina</a:t>
            </a:r>
            <a:r>
              <a:rPr lang="es-MX" sz="3200" dirty="0">
                <a:solidFill>
                  <a:srgbClr val="7E7E74"/>
                </a:solidFill>
                <a:latin typeface="Tahoma"/>
                <a:ea typeface="Tahoma"/>
                <a:cs typeface="Tahoma"/>
                <a:sym typeface="Tahoma"/>
              </a:rPr>
              <a:t>, 14, 290-315.</a:t>
            </a:r>
            <a:endParaRPr sz="1600" dirty="0">
              <a:solidFill>
                <a:srgbClr val="7E7E74"/>
              </a:solidFill>
              <a:latin typeface="Tahoma"/>
              <a:ea typeface="Tahoma"/>
              <a:cs typeface="Tahoma"/>
              <a:sym typeface="Tahoma"/>
            </a:endParaRPr>
          </a:p>
        </p:txBody>
      </p:sp>
      <p:sp>
        <p:nvSpPr>
          <p:cNvPr id="40" name="Google Shape;113;p1">
            <a:extLst>
              <a:ext uri="{FF2B5EF4-FFF2-40B4-BE49-F238E27FC236}">
                <a16:creationId xmlns:a16="http://schemas.microsoft.com/office/drawing/2014/main" id="{55D283C6-41AE-4293-A381-79809C11A256}"/>
              </a:ext>
            </a:extLst>
          </p:cNvPr>
          <p:cNvSpPr txBox="1"/>
          <p:nvPr/>
        </p:nvSpPr>
        <p:spPr>
          <a:xfrm>
            <a:off x="4408702" y="31649811"/>
            <a:ext cx="21242639" cy="31700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5000" b="1" dirty="0">
              <a:solidFill>
                <a:srgbClr val="F7941D"/>
              </a:solidFill>
              <a:latin typeface="Tahoma"/>
              <a:ea typeface="Tahoma"/>
              <a:cs typeface="Tahoma"/>
              <a:sym typeface="Tahoma"/>
            </a:endParaRPr>
          </a:p>
          <a:p>
            <a:pPr marL="0" marR="0" lvl="0" indent="0" algn="l" rtl="0">
              <a:spcBef>
                <a:spcPts val="0"/>
              </a:spcBef>
              <a:spcAft>
                <a:spcPts val="0"/>
              </a:spcAft>
              <a:buNone/>
            </a:pPr>
            <a:r>
              <a:rPr lang="en-US" sz="4800" b="1" dirty="0">
                <a:solidFill>
                  <a:srgbClr val="316AA9"/>
                </a:solidFill>
                <a:latin typeface="Axiforma" panose="00000500000000000000" pitchFamily="50" charset="0"/>
                <a:ea typeface="Tahoma"/>
                <a:cs typeface="Tahoma"/>
                <a:sym typeface="Tahoma"/>
              </a:rPr>
              <a:t>BIBLIOGRAFÍA</a:t>
            </a:r>
            <a:endParaRPr dirty="0">
              <a:solidFill>
                <a:srgbClr val="316AA9"/>
              </a:solidFill>
              <a:latin typeface="Axiforma" panose="00000500000000000000" pitchFamily="50" charset="0"/>
            </a:endParaRPr>
          </a:p>
          <a:p>
            <a:pPr marL="0" marR="0" lvl="0" indent="0" algn="l" rtl="0">
              <a:spcBef>
                <a:spcPts val="0"/>
              </a:spcBef>
              <a:spcAft>
                <a:spcPts val="0"/>
              </a:spcAft>
              <a:buNone/>
            </a:pPr>
            <a:endParaRPr sz="5000" b="1" dirty="0">
              <a:solidFill>
                <a:srgbClr val="F7941D"/>
              </a:solidFill>
              <a:latin typeface="Tahoma"/>
              <a:ea typeface="Tahoma"/>
              <a:cs typeface="Tahoma"/>
              <a:sym typeface="Tahoma"/>
            </a:endParaRPr>
          </a:p>
          <a:p>
            <a:pPr marL="0" marR="0" lvl="0" indent="0" algn="l" rtl="0">
              <a:spcBef>
                <a:spcPts val="0"/>
              </a:spcBef>
              <a:spcAft>
                <a:spcPts val="0"/>
              </a:spcAft>
              <a:buNone/>
            </a:pPr>
            <a:endParaRPr sz="5000" b="1" dirty="0">
              <a:solidFill>
                <a:srgbClr val="F7941D"/>
              </a:solidFill>
              <a:latin typeface="Tahoma"/>
              <a:ea typeface="Tahoma"/>
              <a:cs typeface="Tahoma"/>
              <a:sym typeface="Tahoma"/>
            </a:endParaRPr>
          </a:p>
        </p:txBody>
      </p:sp>
      <p:sp>
        <p:nvSpPr>
          <p:cNvPr id="41" name="Google Shape;114;p1">
            <a:extLst>
              <a:ext uri="{FF2B5EF4-FFF2-40B4-BE49-F238E27FC236}">
                <a16:creationId xmlns:a16="http://schemas.microsoft.com/office/drawing/2014/main" id="{B3FC55B9-853C-4D7B-83CC-CB87A343B1D1}"/>
              </a:ext>
            </a:extLst>
          </p:cNvPr>
          <p:cNvSpPr txBox="1"/>
          <p:nvPr/>
        </p:nvSpPr>
        <p:spPr>
          <a:xfrm>
            <a:off x="2254231" y="7556603"/>
            <a:ext cx="26480801" cy="861734"/>
          </a:xfrm>
          <a:prstGeom prst="rect">
            <a:avLst/>
          </a:prstGeom>
          <a:noFill/>
          <a:ln>
            <a:noFill/>
          </a:ln>
        </p:spPr>
        <p:txBody>
          <a:bodyPr spcFirstLastPara="1" wrap="square" lIns="91425" tIns="45700" rIns="91425" bIns="45700" anchor="t" anchorCtr="0">
            <a:spAutoFit/>
          </a:bodyPr>
          <a:lstStyle/>
          <a:p>
            <a:pPr lvl="0" algn="ctr"/>
            <a:r>
              <a:rPr lang="en-US" sz="5000" b="1" dirty="0">
                <a:solidFill>
                  <a:srgbClr val="316AA9"/>
                </a:solidFill>
                <a:latin typeface="Axiforma" panose="00000500000000000000" pitchFamily="50" charset="0"/>
                <a:ea typeface="Tahoma"/>
                <a:cs typeface="Tahoma"/>
                <a:sym typeface="Tahoma"/>
              </a:rPr>
              <a:t>        Autor(es): </a:t>
            </a:r>
            <a:r>
              <a:rPr lang="en-US" sz="5000" b="1" dirty="0" err="1">
                <a:solidFill>
                  <a:srgbClr val="316AA9"/>
                </a:solidFill>
                <a:latin typeface="Axiforma" panose="00000500000000000000" pitchFamily="50" charset="0"/>
                <a:ea typeface="Tahoma"/>
                <a:cs typeface="Tahoma"/>
                <a:sym typeface="Tahoma"/>
              </a:rPr>
              <a:t>xxxxxxxx</a:t>
            </a:r>
            <a:r>
              <a:rPr lang="en-US" sz="5000" b="1" dirty="0">
                <a:solidFill>
                  <a:srgbClr val="316AA9"/>
                </a:solidFill>
                <a:latin typeface="Axiforma" panose="00000500000000000000" pitchFamily="50" charset="0"/>
                <a:ea typeface="Tahoma"/>
                <a:cs typeface="Tahoma"/>
                <a:sym typeface="Tahoma"/>
              </a:rPr>
              <a:t>  </a:t>
            </a:r>
            <a:r>
              <a:rPr lang="en-US" sz="5000" b="1" dirty="0" err="1">
                <a:solidFill>
                  <a:srgbClr val="316AA9"/>
                </a:solidFill>
                <a:latin typeface="Axiforma" panose="00000500000000000000" pitchFamily="50" charset="0"/>
                <a:ea typeface="Tahoma"/>
                <a:cs typeface="Tahoma"/>
                <a:sym typeface="Tahoma"/>
              </a:rPr>
              <a:t>xxxxxxxx</a:t>
            </a:r>
            <a:r>
              <a:rPr lang="en-US" sz="5000" b="1" dirty="0">
                <a:solidFill>
                  <a:srgbClr val="316AA9"/>
                </a:solidFill>
                <a:latin typeface="Axiforma" panose="00000500000000000000" pitchFamily="50" charset="0"/>
                <a:ea typeface="Tahoma"/>
                <a:cs typeface="Tahoma"/>
                <a:sym typeface="Tahoma"/>
              </a:rPr>
              <a:t> y </a:t>
            </a:r>
            <a:r>
              <a:rPr lang="en-US" sz="5000" b="1" dirty="0" err="1">
                <a:solidFill>
                  <a:srgbClr val="316AA9"/>
                </a:solidFill>
                <a:latin typeface="Axiforma" panose="00000500000000000000" pitchFamily="50" charset="0"/>
                <a:ea typeface="Tahoma"/>
                <a:cs typeface="Tahoma"/>
                <a:sym typeface="Tahoma"/>
              </a:rPr>
              <a:t>xxxxx</a:t>
            </a:r>
            <a:r>
              <a:rPr lang="en-US" sz="5000" b="1" dirty="0">
                <a:solidFill>
                  <a:srgbClr val="316AA9"/>
                </a:solidFill>
                <a:latin typeface="Axiforma" panose="00000500000000000000" pitchFamily="50" charset="0"/>
                <a:ea typeface="Tahoma"/>
                <a:cs typeface="Tahoma"/>
                <a:sym typeface="Tahoma"/>
              </a:rPr>
              <a:t> </a:t>
            </a:r>
            <a:r>
              <a:rPr lang="en-US" sz="5000" b="1" dirty="0" err="1">
                <a:solidFill>
                  <a:srgbClr val="316AA9"/>
                </a:solidFill>
                <a:latin typeface="Axiforma" panose="00000500000000000000" pitchFamily="50" charset="0"/>
                <a:ea typeface="Tahoma"/>
                <a:cs typeface="Tahoma"/>
                <a:sym typeface="Tahoma"/>
              </a:rPr>
              <a:t>xxxxxx</a:t>
            </a:r>
            <a:endParaRPr dirty="0">
              <a:solidFill>
                <a:srgbClr val="316AA9"/>
              </a:solidFill>
              <a:latin typeface="Axiforma" panose="00000500000000000000" pitchFamily="50" charset="0"/>
            </a:endParaRPr>
          </a:p>
        </p:txBody>
      </p:sp>
      <p:sp>
        <p:nvSpPr>
          <p:cNvPr id="42" name="Google Shape;118;p1">
            <a:extLst>
              <a:ext uri="{FF2B5EF4-FFF2-40B4-BE49-F238E27FC236}">
                <a16:creationId xmlns:a16="http://schemas.microsoft.com/office/drawing/2014/main" id="{E3F3820C-995E-4933-A9A6-3BC3919EAB7A}"/>
              </a:ext>
            </a:extLst>
          </p:cNvPr>
          <p:cNvSpPr txBox="1"/>
          <p:nvPr/>
        </p:nvSpPr>
        <p:spPr>
          <a:xfrm>
            <a:off x="4193539" y="36957736"/>
            <a:ext cx="23552663" cy="86177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5000" b="1" dirty="0">
                <a:solidFill>
                  <a:srgbClr val="316AA9"/>
                </a:solidFill>
                <a:latin typeface="Axiforma" panose="00000500000000000000" pitchFamily="50" charset="0"/>
                <a:ea typeface="Tahoma"/>
                <a:cs typeface="Tahoma"/>
                <a:sym typeface="Tahoma"/>
              </a:rPr>
              <a:t> </a:t>
            </a:r>
            <a:r>
              <a:rPr lang="en-US" sz="4800" b="1" dirty="0">
                <a:solidFill>
                  <a:srgbClr val="316AA9"/>
                </a:solidFill>
                <a:latin typeface="Axiforma" panose="00000500000000000000" pitchFamily="50" charset="0"/>
                <a:ea typeface="Tahoma"/>
                <a:cs typeface="Tahoma"/>
                <a:sym typeface="Tahoma"/>
              </a:rPr>
              <a:t>AGRADECIMIENTO</a:t>
            </a:r>
            <a:r>
              <a:rPr lang="en-US" sz="5000" b="1" dirty="0">
                <a:solidFill>
                  <a:srgbClr val="316AA9"/>
                </a:solidFill>
                <a:latin typeface="Axiforma" panose="00000500000000000000" pitchFamily="50" charset="0"/>
                <a:ea typeface="Tahoma"/>
                <a:cs typeface="Tahoma"/>
                <a:sym typeface="Tahoma"/>
              </a:rPr>
              <a:t>(S) </a:t>
            </a:r>
            <a:endParaRPr dirty="0">
              <a:solidFill>
                <a:srgbClr val="316AA9"/>
              </a:solidFill>
              <a:latin typeface="Axiforma" panose="00000500000000000000" pitchFamily="50" charset="0"/>
            </a:endParaRPr>
          </a:p>
        </p:txBody>
      </p:sp>
      <p:sp>
        <p:nvSpPr>
          <p:cNvPr id="43" name="Google Shape;119;p1">
            <a:extLst>
              <a:ext uri="{FF2B5EF4-FFF2-40B4-BE49-F238E27FC236}">
                <a16:creationId xmlns:a16="http://schemas.microsoft.com/office/drawing/2014/main" id="{062579A4-7253-4A34-9DF2-D892F924EDDD}"/>
              </a:ext>
            </a:extLst>
          </p:cNvPr>
          <p:cNvSpPr txBox="1"/>
          <p:nvPr/>
        </p:nvSpPr>
        <p:spPr>
          <a:xfrm>
            <a:off x="4408702" y="38499223"/>
            <a:ext cx="23629499" cy="86177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dirty="0">
                <a:solidFill>
                  <a:srgbClr val="316AA9"/>
                </a:solidFill>
                <a:latin typeface="Axiforma" panose="00000500000000000000" pitchFamily="50" charset="0"/>
                <a:ea typeface="Tahoma"/>
                <a:cs typeface="Tahoma"/>
                <a:sym typeface="Tahoma"/>
              </a:rPr>
              <a:t>Nombre del Grupo y Semillero de </a:t>
            </a:r>
            <a:r>
              <a:rPr lang="en-US" sz="4800" b="1" dirty="0" err="1">
                <a:solidFill>
                  <a:srgbClr val="316AA9"/>
                </a:solidFill>
                <a:latin typeface="Axiforma" panose="00000500000000000000" pitchFamily="50" charset="0"/>
                <a:ea typeface="Tahoma"/>
                <a:cs typeface="Tahoma"/>
                <a:sym typeface="Tahoma"/>
              </a:rPr>
              <a:t>Investigación</a:t>
            </a:r>
            <a:r>
              <a:rPr lang="en-US" sz="4800" b="1" dirty="0">
                <a:solidFill>
                  <a:srgbClr val="316AA9"/>
                </a:solidFill>
                <a:latin typeface="Axiforma" panose="00000500000000000000" pitchFamily="50" charset="0"/>
                <a:ea typeface="Tahoma"/>
                <a:cs typeface="Tahoma"/>
                <a:sym typeface="Tahoma"/>
              </a:rPr>
              <a:t>: </a:t>
            </a:r>
            <a:r>
              <a:rPr lang="en-US" sz="4800" b="1" dirty="0" err="1">
                <a:solidFill>
                  <a:srgbClr val="316AA9"/>
                </a:solidFill>
                <a:latin typeface="Axiforma" panose="00000500000000000000" pitchFamily="50" charset="0"/>
                <a:ea typeface="Tahoma"/>
                <a:cs typeface="Tahoma"/>
                <a:sym typeface="Tahoma"/>
              </a:rPr>
              <a:t>xxxxxxxx</a:t>
            </a:r>
            <a:endParaRPr sz="1600" dirty="0">
              <a:solidFill>
                <a:srgbClr val="316AA9"/>
              </a:solidFill>
              <a:latin typeface="Axiforma" panose="00000500000000000000" pitchFamily="50" charset="0"/>
            </a:endParaRPr>
          </a:p>
        </p:txBody>
      </p:sp>
      <p:sp>
        <p:nvSpPr>
          <p:cNvPr id="3" name="Google Shape;105;p1">
            <a:extLst>
              <a:ext uri="{FF2B5EF4-FFF2-40B4-BE49-F238E27FC236}">
                <a16:creationId xmlns:a16="http://schemas.microsoft.com/office/drawing/2014/main" id="{BCD1CC40-3267-ED49-8A46-74F8B292AB63}"/>
              </a:ext>
            </a:extLst>
          </p:cNvPr>
          <p:cNvSpPr txBox="1"/>
          <p:nvPr/>
        </p:nvSpPr>
        <p:spPr>
          <a:xfrm>
            <a:off x="13553677" y="5381128"/>
            <a:ext cx="20901242" cy="144650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8800" b="1" dirty="0" err="1">
                <a:solidFill>
                  <a:srgbClr val="316AA9"/>
                </a:solidFill>
                <a:latin typeface="Axiforma" panose="00000500000000000000" pitchFamily="50" charset="0"/>
                <a:ea typeface="Tahoma"/>
                <a:cs typeface="Tahoma"/>
                <a:sym typeface="Tahoma"/>
              </a:rPr>
              <a:t>Titulo</a:t>
            </a:r>
            <a:endParaRPr dirty="0">
              <a:solidFill>
                <a:srgbClr val="316AA9"/>
              </a:solidFill>
              <a:latin typeface="Axiforma" panose="00000500000000000000" pitchFamily="50" charset="0"/>
            </a:endParaRPr>
          </a:p>
        </p:txBody>
      </p:sp>
      <p:pic>
        <p:nvPicPr>
          <p:cNvPr id="14" name="Imagen 13" descr="Logotipo&#10;&#10;El contenido generado por IA puede ser incorrecto.">
            <a:extLst>
              <a:ext uri="{FF2B5EF4-FFF2-40B4-BE49-F238E27FC236}">
                <a16:creationId xmlns:a16="http://schemas.microsoft.com/office/drawing/2014/main" id="{8C23EA2A-CF61-4C31-9116-4212DA11D62B}"/>
              </a:ext>
            </a:extLst>
          </p:cNvPr>
          <p:cNvPicPr>
            <a:picLocks noChangeAspect="1"/>
          </p:cNvPicPr>
          <p:nvPr/>
        </p:nvPicPr>
        <p:blipFill>
          <a:blip r:embed="rId5">
            <a:alphaModFix amt="84000"/>
          </a:blip>
          <a:stretch>
            <a:fillRect/>
          </a:stretch>
        </p:blipFill>
        <p:spPr>
          <a:xfrm>
            <a:off x="2222100" y="154533"/>
            <a:ext cx="3950100" cy="5467495"/>
          </a:xfrm>
          <a:prstGeom prst="rect">
            <a:avLst/>
          </a:prstGeom>
        </p:spPr>
      </p:pic>
      <p:pic>
        <p:nvPicPr>
          <p:cNvPr id="18" name="Imagen 17">
            <a:extLst>
              <a:ext uri="{FF2B5EF4-FFF2-40B4-BE49-F238E27FC236}">
                <a16:creationId xmlns:a16="http://schemas.microsoft.com/office/drawing/2014/main" id="{C0BA6913-0739-1ACF-1170-27BD19DA9C47}"/>
              </a:ext>
            </a:extLst>
          </p:cNvPr>
          <p:cNvPicPr>
            <a:picLocks noChangeAspect="1"/>
          </p:cNvPicPr>
          <p:nvPr/>
        </p:nvPicPr>
        <p:blipFill>
          <a:blip r:embed="rId6"/>
          <a:stretch>
            <a:fillRect/>
          </a:stretch>
        </p:blipFill>
        <p:spPr>
          <a:xfrm>
            <a:off x="3793489" y="41710655"/>
            <a:ext cx="24612368" cy="1387915"/>
          </a:xfrm>
          <a:prstGeom prst="rect">
            <a:avLst/>
          </a:prstGeom>
        </p:spPr>
      </p:pic>
    </p:spTree>
  </p:cSld>
  <p:clrMapOvr>
    <a:masterClrMapping/>
  </p:clrMapOvr>
</p:sld>
</file>

<file path=ppt/theme/theme1.xml><?xml version="1.0" encoding="utf-8"?>
<a:theme xmlns:a="http://schemas.openxmlformats.org/drawingml/2006/main" name="Recorte">
  <a:themeElements>
    <a:clrScheme name="Personalizado 12">
      <a:dk1>
        <a:srgbClr val="191B0E"/>
      </a:dk1>
      <a:lt1>
        <a:sysClr val="window" lastClr="FFFFFF"/>
      </a:lt1>
      <a:dk2>
        <a:srgbClr val="8C8D86"/>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Recort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cort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TM10001105[[fn=Recorte]]</Template>
  <TotalTime>378</TotalTime>
  <Words>639</Words>
  <Application>Microsoft Office PowerPoint</Application>
  <PresentationFormat>Personalizado</PresentationFormat>
  <Paragraphs>26</Paragraphs>
  <Slides>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Franklin Gothic Book</vt:lpstr>
      <vt:lpstr>Axiforma</vt:lpstr>
      <vt:lpstr>Arial</vt:lpstr>
      <vt:lpstr>Tahoma</vt:lpstr>
      <vt:lpstr>Recorte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Hewlett-Packard Company</dc:creator>
  <cp:lastModifiedBy>Auxiliar Nuevas Tecnologías</cp:lastModifiedBy>
  <cp:revision>24</cp:revision>
  <cp:lastPrinted>2023-08-14T14:43:12Z</cp:lastPrinted>
  <dcterms:created xsi:type="dcterms:W3CDTF">2018-05-25T22:27:05Z</dcterms:created>
  <dcterms:modified xsi:type="dcterms:W3CDTF">2025-09-22T19:17:32Z</dcterms:modified>
</cp:coreProperties>
</file>