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53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85765" y="-728989"/>
            <a:ext cx="25399080" cy="11270842"/>
          </a:xfrm>
          <a:custGeom>
            <a:avLst/>
            <a:gdLst/>
            <a:ahLst/>
            <a:cxnLst/>
            <a:rect l="l" t="t" r="r" b="b"/>
            <a:pathLst>
              <a:path w="25399080" h="11270842">
                <a:moveTo>
                  <a:pt x="0" y="0"/>
                </a:moveTo>
                <a:lnTo>
                  <a:pt x="25399080" y="0"/>
                </a:lnTo>
                <a:lnTo>
                  <a:pt x="25399080" y="11270842"/>
                </a:lnTo>
                <a:lnTo>
                  <a:pt x="0" y="1127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1072642">
            <a:off x="-10515801" y="-1667858"/>
            <a:ext cx="23089003" cy="14603794"/>
          </a:xfrm>
          <a:custGeom>
            <a:avLst/>
            <a:gdLst/>
            <a:ahLst/>
            <a:cxnLst/>
            <a:rect l="l" t="t" r="r" b="b"/>
            <a:pathLst>
              <a:path w="23089003" h="14603794">
                <a:moveTo>
                  <a:pt x="0" y="0"/>
                </a:moveTo>
                <a:lnTo>
                  <a:pt x="23089002" y="0"/>
                </a:lnTo>
                <a:lnTo>
                  <a:pt x="23089002" y="14603794"/>
                </a:lnTo>
                <a:lnTo>
                  <a:pt x="0" y="1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-514350" y="3600450"/>
            <a:ext cx="9211489" cy="3086100"/>
            <a:chOff x="0" y="0"/>
            <a:chExt cx="242607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6071" cy="812800"/>
            </a:xfrm>
            <a:custGeom>
              <a:avLst/>
              <a:gdLst/>
              <a:ahLst/>
              <a:cxnLst/>
              <a:rect l="l" t="t" r="r" b="b"/>
              <a:pathLst>
                <a:path w="2426071" h="812800">
                  <a:moveTo>
                    <a:pt x="0" y="0"/>
                  </a:moveTo>
                  <a:lnTo>
                    <a:pt x="2426071" y="0"/>
                  </a:lnTo>
                  <a:lnTo>
                    <a:pt x="242607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1B7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426071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3896758"/>
            <a:ext cx="6870679" cy="2493484"/>
          </a:xfrm>
          <a:custGeom>
            <a:avLst/>
            <a:gdLst/>
            <a:ahLst/>
            <a:cxnLst/>
            <a:rect l="l" t="t" r="r" b="b"/>
            <a:pathLst>
              <a:path w="6870679" h="2493484">
                <a:moveTo>
                  <a:pt x="0" y="0"/>
                </a:moveTo>
                <a:lnTo>
                  <a:pt x="6870679" y="0"/>
                </a:lnTo>
                <a:lnTo>
                  <a:pt x="6870679" y="2493484"/>
                </a:lnTo>
                <a:lnTo>
                  <a:pt x="0" y="2493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5142" y="1627751"/>
            <a:ext cx="3783084" cy="1429177"/>
          </a:xfrm>
          <a:custGeom>
            <a:avLst/>
            <a:gdLst/>
            <a:ahLst/>
            <a:cxnLst/>
            <a:rect l="l" t="t" r="r" b="b"/>
            <a:pathLst>
              <a:path w="3783084" h="1429177">
                <a:moveTo>
                  <a:pt x="0" y="0"/>
                </a:moveTo>
                <a:lnTo>
                  <a:pt x="3783085" y="0"/>
                </a:lnTo>
                <a:lnTo>
                  <a:pt x="3783085" y="1429177"/>
                </a:lnTo>
                <a:lnTo>
                  <a:pt x="0" y="142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900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4920582" y="-6351743"/>
            <a:ext cx="18652059" cy="13188560"/>
          </a:xfrm>
          <a:custGeom>
            <a:avLst/>
            <a:gdLst/>
            <a:ahLst/>
            <a:cxnLst/>
            <a:rect l="l" t="t" r="r" b="b"/>
            <a:pathLst>
              <a:path w="18652059" h="13188560">
                <a:moveTo>
                  <a:pt x="0" y="0"/>
                </a:moveTo>
                <a:lnTo>
                  <a:pt x="18652059" y="0"/>
                </a:lnTo>
                <a:lnTo>
                  <a:pt x="18652059" y="13188560"/>
                </a:lnTo>
                <a:lnTo>
                  <a:pt x="0" y="13188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-2966371" y="-2117990"/>
            <a:ext cx="12110371" cy="12404990"/>
          </a:xfrm>
          <a:custGeom>
            <a:avLst/>
            <a:gdLst/>
            <a:ahLst/>
            <a:cxnLst/>
            <a:rect l="l" t="t" r="r" b="b"/>
            <a:pathLst>
              <a:path w="12110371" h="12404990">
                <a:moveTo>
                  <a:pt x="0" y="0"/>
                </a:moveTo>
                <a:lnTo>
                  <a:pt x="12110371" y="0"/>
                </a:lnTo>
                <a:lnTo>
                  <a:pt x="12110371" y="12404990"/>
                </a:lnTo>
                <a:lnTo>
                  <a:pt x="0" y="1240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-1364176" y="-671926"/>
            <a:ext cx="21016351" cy="19860452"/>
          </a:xfrm>
          <a:custGeom>
            <a:avLst/>
            <a:gdLst/>
            <a:ahLst/>
            <a:cxnLst/>
            <a:rect l="l" t="t" r="r" b="b"/>
            <a:pathLst>
              <a:path w="21016351" h="19860452">
                <a:moveTo>
                  <a:pt x="0" y="0"/>
                </a:moveTo>
                <a:lnTo>
                  <a:pt x="21016352" y="0"/>
                </a:lnTo>
                <a:lnTo>
                  <a:pt x="21016352" y="19860452"/>
                </a:lnTo>
                <a:lnTo>
                  <a:pt x="0" y="19860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4996684" y="-671926"/>
            <a:ext cx="3644449" cy="2627040"/>
          </a:xfrm>
          <a:custGeom>
            <a:avLst/>
            <a:gdLst/>
            <a:ahLst/>
            <a:cxnLst/>
            <a:rect l="l" t="t" r="r" b="b"/>
            <a:pathLst>
              <a:path w="3644449" h="2627040">
                <a:moveTo>
                  <a:pt x="0" y="0"/>
                </a:moveTo>
                <a:lnTo>
                  <a:pt x="3644450" y="0"/>
                </a:lnTo>
                <a:lnTo>
                  <a:pt x="3644450" y="2627041"/>
                </a:lnTo>
                <a:lnTo>
                  <a:pt x="0" y="2627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3311872">
            <a:off x="16465775" y="2560194"/>
            <a:ext cx="3644449" cy="2627040"/>
          </a:xfrm>
          <a:custGeom>
            <a:avLst/>
            <a:gdLst/>
            <a:ahLst/>
            <a:cxnLst/>
            <a:rect l="l" t="t" r="r" b="b"/>
            <a:pathLst>
              <a:path w="3644449" h="2627040">
                <a:moveTo>
                  <a:pt x="0" y="0"/>
                </a:moveTo>
                <a:lnTo>
                  <a:pt x="3644450" y="0"/>
                </a:lnTo>
                <a:lnTo>
                  <a:pt x="3644450" y="2627040"/>
                </a:lnTo>
                <a:lnTo>
                  <a:pt x="0" y="2627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5400000">
            <a:off x="-3189255" y="-405935"/>
            <a:ext cx="7315200" cy="237744"/>
          </a:xfrm>
          <a:custGeom>
            <a:avLst/>
            <a:gdLst/>
            <a:ahLst/>
            <a:cxnLst/>
            <a:rect l="l" t="t" r="r" b="b"/>
            <a:pathLst>
              <a:path w="7315200" h="237744">
                <a:moveTo>
                  <a:pt x="0" y="0"/>
                </a:moveTo>
                <a:lnTo>
                  <a:pt x="7315200" y="0"/>
                </a:lnTo>
                <a:lnTo>
                  <a:pt x="7315200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2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 rot="5400000">
            <a:off x="14162055" y="10168128"/>
            <a:ext cx="7315200" cy="237744"/>
          </a:xfrm>
          <a:custGeom>
            <a:avLst/>
            <a:gdLst/>
            <a:ahLst/>
            <a:cxnLst/>
            <a:rect l="l" t="t" r="r" b="b"/>
            <a:pathLst>
              <a:path w="7315200" h="237744">
                <a:moveTo>
                  <a:pt x="0" y="0"/>
                </a:moveTo>
                <a:lnTo>
                  <a:pt x="7315200" y="0"/>
                </a:lnTo>
                <a:lnTo>
                  <a:pt x="7315200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 rot="-5400000">
            <a:off x="-1470969" y="-544554"/>
            <a:ext cx="4841974" cy="157364"/>
          </a:xfrm>
          <a:custGeom>
            <a:avLst/>
            <a:gdLst/>
            <a:ahLst/>
            <a:cxnLst/>
            <a:rect l="l" t="t" r="r" b="b"/>
            <a:pathLst>
              <a:path w="4841974" h="157364">
                <a:moveTo>
                  <a:pt x="0" y="0"/>
                </a:moveTo>
                <a:lnTo>
                  <a:pt x="4841974" y="0"/>
                </a:lnTo>
                <a:lnTo>
                  <a:pt x="4841974" y="157364"/>
                </a:lnTo>
                <a:lnTo>
                  <a:pt x="0" y="157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2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 rot="5400000">
            <a:off x="14916995" y="10387128"/>
            <a:ext cx="4841974" cy="157364"/>
          </a:xfrm>
          <a:custGeom>
            <a:avLst/>
            <a:gdLst/>
            <a:ahLst/>
            <a:cxnLst/>
            <a:rect l="l" t="t" r="r" b="b"/>
            <a:pathLst>
              <a:path w="4841974" h="157364">
                <a:moveTo>
                  <a:pt x="0" y="0"/>
                </a:moveTo>
                <a:lnTo>
                  <a:pt x="4841974" y="0"/>
                </a:lnTo>
                <a:lnTo>
                  <a:pt x="4841974" y="157364"/>
                </a:lnTo>
                <a:lnTo>
                  <a:pt x="0" y="157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5142" y="1627751"/>
            <a:ext cx="3783084" cy="1429177"/>
          </a:xfrm>
          <a:custGeom>
            <a:avLst/>
            <a:gdLst/>
            <a:ahLst/>
            <a:cxnLst/>
            <a:rect l="l" t="t" r="r" b="b"/>
            <a:pathLst>
              <a:path w="3783084" h="1429177">
                <a:moveTo>
                  <a:pt x="0" y="0"/>
                </a:moveTo>
                <a:lnTo>
                  <a:pt x="3783085" y="0"/>
                </a:lnTo>
                <a:lnTo>
                  <a:pt x="3783085" y="1429177"/>
                </a:lnTo>
                <a:lnTo>
                  <a:pt x="0" y="142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900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4920582" y="-6351743"/>
            <a:ext cx="26891409" cy="19014467"/>
          </a:xfrm>
          <a:custGeom>
            <a:avLst/>
            <a:gdLst/>
            <a:ahLst/>
            <a:cxnLst/>
            <a:rect l="l" t="t" r="r" b="b"/>
            <a:pathLst>
              <a:path w="26891409" h="19014467">
                <a:moveTo>
                  <a:pt x="0" y="0"/>
                </a:moveTo>
                <a:lnTo>
                  <a:pt x="26891409" y="0"/>
                </a:lnTo>
                <a:lnTo>
                  <a:pt x="26891409" y="19014467"/>
                </a:lnTo>
                <a:lnTo>
                  <a:pt x="0" y="19014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-2494664" y="-1596921"/>
            <a:ext cx="25602594" cy="18103168"/>
          </a:xfrm>
          <a:custGeom>
            <a:avLst/>
            <a:gdLst/>
            <a:ahLst/>
            <a:cxnLst/>
            <a:rect l="l" t="t" r="r" b="b"/>
            <a:pathLst>
              <a:path w="25602594" h="18103168">
                <a:moveTo>
                  <a:pt x="0" y="0"/>
                </a:moveTo>
                <a:lnTo>
                  <a:pt x="25602594" y="0"/>
                </a:lnTo>
                <a:lnTo>
                  <a:pt x="25602594" y="18103168"/>
                </a:lnTo>
                <a:lnTo>
                  <a:pt x="0" y="1810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5400000" flipH="1">
            <a:off x="12659969" y="4599331"/>
            <a:ext cx="10634291" cy="1435629"/>
          </a:xfrm>
          <a:custGeom>
            <a:avLst/>
            <a:gdLst/>
            <a:ahLst/>
            <a:cxnLst/>
            <a:rect l="l" t="t" r="r" b="b"/>
            <a:pathLst>
              <a:path w="10634291" h="1435629">
                <a:moveTo>
                  <a:pt x="10634291" y="0"/>
                </a:moveTo>
                <a:lnTo>
                  <a:pt x="0" y="0"/>
                </a:lnTo>
                <a:lnTo>
                  <a:pt x="0" y="1435629"/>
                </a:lnTo>
                <a:lnTo>
                  <a:pt x="10634291" y="1435629"/>
                </a:lnTo>
                <a:lnTo>
                  <a:pt x="106342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rot="5400000" flipH="1">
            <a:off x="-1981238" y="7687341"/>
            <a:ext cx="4580897" cy="618421"/>
          </a:xfrm>
          <a:custGeom>
            <a:avLst/>
            <a:gdLst/>
            <a:ahLst/>
            <a:cxnLst/>
            <a:rect l="l" t="t" r="r" b="b"/>
            <a:pathLst>
              <a:path w="4580897" h="618421">
                <a:moveTo>
                  <a:pt x="4580897" y="0"/>
                </a:moveTo>
                <a:lnTo>
                  <a:pt x="0" y="0"/>
                </a:lnTo>
                <a:lnTo>
                  <a:pt x="0" y="618421"/>
                </a:lnTo>
                <a:lnTo>
                  <a:pt x="4580897" y="618421"/>
                </a:lnTo>
                <a:lnTo>
                  <a:pt x="45808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7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20582" y="-6351743"/>
            <a:ext cx="26891409" cy="19014467"/>
          </a:xfrm>
          <a:custGeom>
            <a:avLst/>
            <a:gdLst/>
            <a:ahLst/>
            <a:cxnLst/>
            <a:rect l="l" t="t" r="r" b="b"/>
            <a:pathLst>
              <a:path w="26891409" h="19014467">
                <a:moveTo>
                  <a:pt x="0" y="0"/>
                </a:moveTo>
                <a:lnTo>
                  <a:pt x="26891409" y="0"/>
                </a:lnTo>
                <a:lnTo>
                  <a:pt x="26891409" y="19014467"/>
                </a:lnTo>
                <a:lnTo>
                  <a:pt x="0" y="1901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10800000">
            <a:off x="1417320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5204342" y="-3421420"/>
            <a:ext cx="16346090" cy="10236739"/>
          </a:xfrm>
          <a:custGeom>
            <a:avLst/>
            <a:gdLst/>
            <a:ahLst/>
            <a:cxnLst/>
            <a:rect l="l" t="t" r="r" b="b"/>
            <a:pathLst>
              <a:path w="16346090" h="10236739">
                <a:moveTo>
                  <a:pt x="0" y="0"/>
                </a:moveTo>
                <a:lnTo>
                  <a:pt x="16346090" y="0"/>
                </a:lnTo>
                <a:lnTo>
                  <a:pt x="16346090" y="10236739"/>
                </a:lnTo>
                <a:lnTo>
                  <a:pt x="0" y="10236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805712" y="1028700"/>
            <a:ext cx="3682663" cy="1336500"/>
          </a:xfrm>
          <a:custGeom>
            <a:avLst/>
            <a:gdLst/>
            <a:ahLst/>
            <a:cxnLst/>
            <a:rect l="l" t="t" r="r" b="b"/>
            <a:pathLst>
              <a:path w="3682663" h="1336500">
                <a:moveTo>
                  <a:pt x="0" y="0"/>
                </a:moveTo>
                <a:lnTo>
                  <a:pt x="3682662" y="0"/>
                </a:lnTo>
                <a:lnTo>
                  <a:pt x="3682662" y="1336500"/>
                </a:lnTo>
                <a:lnTo>
                  <a:pt x="0" y="1336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-288598" y="3594172"/>
            <a:ext cx="541319" cy="7894834"/>
            <a:chOff x="0" y="0"/>
            <a:chExt cx="142570" cy="20792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2570" cy="2079298"/>
            </a:xfrm>
            <a:custGeom>
              <a:avLst/>
              <a:gdLst/>
              <a:ahLst/>
              <a:cxnLst/>
              <a:rect l="l" t="t" r="r" b="b"/>
              <a:pathLst>
                <a:path w="142570" h="2079298">
                  <a:moveTo>
                    <a:pt x="0" y="0"/>
                  </a:moveTo>
                  <a:lnTo>
                    <a:pt x="142570" y="0"/>
                  </a:lnTo>
                  <a:lnTo>
                    <a:pt x="142570" y="2079298"/>
                  </a:lnTo>
                  <a:lnTo>
                    <a:pt x="0" y="2079298"/>
                  </a:lnTo>
                  <a:close/>
                </a:path>
              </a:pathLst>
            </a:custGeom>
            <a:solidFill>
              <a:srgbClr val="E5FFDE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42570" cy="2098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29893" y="-1074156"/>
            <a:ext cx="528767" cy="7681440"/>
            <a:chOff x="0" y="0"/>
            <a:chExt cx="139264" cy="2023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9264" cy="2023096"/>
            </a:xfrm>
            <a:custGeom>
              <a:avLst/>
              <a:gdLst/>
              <a:ahLst/>
              <a:cxnLst/>
              <a:rect l="l" t="t" r="r" b="b"/>
              <a:pathLst>
                <a:path w="139264" h="2023096">
                  <a:moveTo>
                    <a:pt x="0" y="0"/>
                  </a:moveTo>
                  <a:lnTo>
                    <a:pt x="139264" y="0"/>
                  </a:lnTo>
                  <a:lnTo>
                    <a:pt x="139264" y="2023096"/>
                  </a:lnTo>
                  <a:lnTo>
                    <a:pt x="0" y="2023096"/>
                  </a:lnTo>
                  <a:close/>
                </a:path>
              </a:pathLst>
            </a:custGeom>
            <a:solidFill>
              <a:srgbClr val="E5FFDE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39264" cy="2042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8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668324" y="-161436"/>
            <a:ext cx="16230600" cy="4437672"/>
          </a:xfrm>
          <a:custGeom>
            <a:avLst/>
            <a:gdLst/>
            <a:ahLst/>
            <a:cxnLst/>
            <a:rect l="l" t="t" r="r" b="b"/>
            <a:pathLst>
              <a:path w="16230600" h="4437672">
                <a:moveTo>
                  <a:pt x="0" y="0"/>
                </a:moveTo>
                <a:lnTo>
                  <a:pt x="16230600" y="0"/>
                </a:lnTo>
                <a:lnTo>
                  <a:pt x="16230600" y="4437672"/>
                </a:lnTo>
                <a:lnTo>
                  <a:pt x="0" y="4437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 flipV="1">
            <a:off x="0" y="5849328"/>
            <a:ext cx="16230600" cy="4437672"/>
          </a:xfrm>
          <a:custGeom>
            <a:avLst/>
            <a:gdLst/>
            <a:ahLst/>
            <a:cxnLst/>
            <a:rect l="l" t="t" r="r" b="b"/>
            <a:pathLst>
              <a:path w="16230600" h="4437672">
                <a:moveTo>
                  <a:pt x="0" y="4437672"/>
                </a:moveTo>
                <a:lnTo>
                  <a:pt x="16230600" y="4437672"/>
                </a:lnTo>
                <a:lnTo>
                  <a:pt x="16230600" y="0"/>
                </a:lnTo>
                <a:lnTo>
                  <a:pt x="0" y="0"/>
                </a:lnTo>
                <a:lnTo>
                  <a:pt x="0" y="443767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COLACI</dc:title>
  <dc:creator>Jaime Gonzalez</dc:creator>
  <cp:lastModifiedBy>Gonzalez Diaz,Jaime Eduardo</cp:lastModifiedBy>
  <cp:revision>1</cp:revision>
  <dcterms:created xsi:type="dcterms:W3CDTF">2006-08-16T00:00:00Z</dcterms:created>
  <dcterms:modified xsi:type="dcterms:W3CDTF">2024-10-08T20:45:19Z</dcterms:modified>
  <dc:identifier>DAGS05_d9eA</dc:identifier>
</cp:coreProperties>
</file>